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gke@JLU" initials="F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7823"/>
    <a:srgbClr val="FCB66D"/>
    <a:srgbClr val="CD7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5510" autoAdjust="0"/>
  </p:normalViewPr>
  <p:slideViewPr>
    <p:cSldViewPr snapToGrid="0">
      <p:cViewPr>
        <p:scale>
          <a:sx n="65" d="100"/>
          <a:sy n="65" d="100"/>
        </p:scale>
        <p:origin x="2816" y="1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rgbClr val="E67823"/>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r>
              <a:rPr lang="zh-CN" b="1" dirty="0">
                <a:solidFill>
                  <a:srgbClr val="E67823"/>
                </a:solidFill>
                <a:latin typeface="思源黑体" panose="020B0400000000000000" charset="-122"/>
                <a:ea typeface="思源黑体" panose="020B0400000000000000" charset="-122"/>
                <a:cs typeface="思源黑体" panose="020B0400000000000000" charset="-122"/>
                <a:sym typeface="思源黑体" panose="020B0400000000000000" charset="-122"/>
              </a:rPr>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rgbClr val="E67823"/>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shade val="6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511-6043-8FA9-FB0C44E89CD9}"/>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511-6043-8FA9-FB0C44E89CD9}"/>
            </c:ext>
          </c:extLst>
        </c:ser>
        <c:ser>
          <c:idx val="2"/>
          <c:order val="2"/>
          <c:tx>
            <c:strRef>
              <c:f>Sheet1!$D$1</c:f>
              <c:strCache>
                <c:ptCount val="1"/>
                <c:pt idx="0">
                  <c:v>系列 3</c:v>
                </c:pt>
              </c:strCache>
            </c:strRef>
          </c:tx>
          <c:spPr>
            <a:solidFill>
              <a:schemeClr val="accent2">
                <a:tint val="6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511-6043-8FA9-FB0C44E89CD9}"/>
            </c:ext>
          </c:extLst>
        </c:ser>
        <c:dLbls>
          <c:showLegendKey val="0"/>
          <c:showVal val="0"/>
          <c:showCatName val="0"/>
          <c:showSerName val="0"/>
          <c:showPercent val="0"/>
          <c:showBubbleSize val="0"/>
        </c:dLbls>
        <c:gapWidth val="219"/>
        <c:overlap val="-27"/>
        <c:axId val="1082753008"/>
        <c:axId val="1082756616"/>
      </c:barChart>
      <c:catAx>
        <c:axId val="108275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crossAx val="1082756616"/>
        <c:crosses val="autoZero"/>
        <c:auto val="1"/>
        <c:lblAlgn val="ctr"/>
        <c:lblOffset val="100"/>
        <c:noMultiLvlLbl val="0"/>
      </c:catAx>
      <c:valAx>
        <c:axId val="1082756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crossAx val="1082753008"/>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legendEntry>
      <c:legendEntry>
        <c:idx val="1"/>
        <c:txPr>
          <a:bodyPr rot="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legendEntry>
      <c:legendEntry>
        <c:idx val="2"/>
        <c:txPr>
          <a:bodyPr rot="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legend>
    <c:plotVisOnly val="1"/>
    <c:dispBlanksAs val="gap"/>
    <c:showDLblsOverMax val="0"/>
  </c:chart>
  <c:spPr>
    <a:noFill/>
    <a:ln>
      <a:noFill/>
    </a:ln>
    <a:effectLst/>
  </c:spPr>
  <c:txPr>
    <a:bodyPr/>
    <a:lstStyle/>
    <a:p>
      <a:pPr>
        <a:defRPr lang="zh-CN">
          <a:solidFill>
            <a:schemeClr val="bg1"/>
          </a:solidFill>
          <a:latin typeface="思源黑体" panose="020B0400000000000000" charset="-122"/>
          <a:ea typeface="思源黑体" panose="020B0400000000000000" charset="-122"/>
          <a:cs typeface="思源黑体" panose="020B0400000000000000" charset="-122"/>
          <a:sym typeface="思源黑体" panose="020B0400000000000000"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FA8DB-6F83-4EE2-815F-90E60FC88130}"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44B5C-24A3-403B-A845-934FC16D84B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65E0F6E-ABBD-44A5-B2F5-461C38EDFC29}"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71FE4E-C7E0-4581-939D-12CCF5D4DEC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E0F6E-ABBD-44A5-B2F5-461C38EDFC29}" type="datetimeFigureOut">
              <a:rPr lang="zh-CN" altLang="en-US" smtClean="0"/>
              <a:t>2023/11/1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FE4E-C7E0-4581-939D-12CCF5D4DEC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 Id="rId9"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1.jpeg"/><Relationship Id="rId4" Type="http://schemas.microsoft.com/office/2007/relationships/hdphoto" Target="../media/hdphoto3.wdp"/><Relationship Id="rId9"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2.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2.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jpeg"/><Relationship Id="rId4" Type="http://schemas.microsoft.com/office/2007/relationships/hdphoto" Target="../media/hdphoto1.wdp"/><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7.jpeg"/><Relationship Id="rId5" Type="http://schemas.openxmlformats.org/officeDocument/2006/relationships/image" Target="../media/image6.png"/><Relationship Id="rId10" Type="http://schemas.openxmlformats.org/officeDocument/2006/relationships/image" Target="../media/image16.jpeg"/><Relationship Id="rId4" Type="http://schemas.microsoft.com/office/2007/relationships/hdphoto" Target="../media/hdphoto2.wdp"/><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2">
            <a:extLst>
              <a:ext uri="{28A0092B-C50C-407E-A947-70E740481C1C}">
                <a14:useLocalDpi xmlns:a14="http://schemas.microsoft.com/office/drawing/2010/main" val="0"/>
              </a:ext>
            </a:extLst>
          </a:blip>
          <a:srcRect t="12077"/>
          <a:stretch>
            <a:fillRect/>
          </a:stretch>
        </p:blipFill>
        <p:spPr>
          <a:xfrm>
            <a:off x="1" y="0"/>
            <a:ext cx="12192000" cy="7143568"/>
          </a:xfrm>
          <a:prstGeom prst="rect">
            <a:avLst/>
          </a:prstGeom>
        </p:spPr>
      </p:pic>
      <p:sp>
        <p:nvSpPr>
          <p:cNvPr id="4" name="矩形 3"/>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9" name="图片 38"/>
          <p:cNvPicPr>
            <a:picLocks noChangeAspect="1"/>
          </p:cNvPicPr>
          <p:nvPr/>
        </p:nvPicPr>
        <p:blipFill rotWithShape="1">
          <a:blip r:embed="rId3"/>
          <a:stretch>
            <a:fillRect/>
          </a:stretch>
        </p:blipFill>
        <p:spPr>
          <a:xfrm>
            <a:off x="-32705" y="-16510"/>
            <a:ext cx="12257405" cy="6874510"/>
          </a:xfrm>
          <a:prstGeom prst="rect">
            <a:avLst/>
          </a:prstGeom>
        </p:spPr>
      </p:pic>
      <p:grpSp>
        <p:nvGrpSpPr>
          <p:cNvPr id="10" name="组合 9"/>
          <p:cNvGrpSpPr/>
          <p:nvPr/>
        </p:nvGrpSpPr>
        <p:grpSpPr>
          <a:xfrm>
            <a:off x="1673086" y="2443455"/>
            <a:ext cx="8845827" cy="1187437"/>
            <a:chOff x="1784417" y="2290227"/>
            <a:chExt cx="8845827" cy="1187437"/>
          </a:xfrm>
        </p:grpSpPr>
        <p:sp>
          <p:nvSpPr>
            <p:cNvPr id="7" name="文本框 6"/>
            <p:cNvSpPr txBox="1"/>
            <p:nvPr/>
          </p:nvSpPr>
          <p:spPr>
            <a:xfrm>
              <a:off x="1784417" y="2290227"/>
              <a:ext cx="8845827" cy="829945"/>
            </a:xfrm>
            <a:prstGeom prst="rect">
              <a:avLst/>
            </a:prstGeom>
            <a:noFill/>
          </p:spPr>
          <p:txBody>
            <a:bodyPr wrap="square" rtlCol="0">
              <a:spAutoFit/>
            </a:bodyPr>
            <a:lstStyle/>
            <a:p>
              <a:pPr algn="ctr"/>
              <a:r>
                <a:rPr lang="zh-CN" altLang="en-US" sz="4800" b="1" spc="500" dirty="0">
                  <a:solidFill>
                    <a:schemeClr val="bg1"/>
                  </a:solidFill>
                  <a:latin typeface="Times New Roman" panose="02020603050405020304" charset="0"/>
                  <a:ea typeface="思源黑体" panose="020B0400000000000000" charset="-122"/>
                </a:rPr>
                <a:t>中国科学院大学</a:t>
              </a:r>
              <a:r>
                <a:rPr lang="en-US" altLang="zh-CN" sz="4800" b="1" spc="500" dirty="0">
                  <a:solidFill>
                    <a:schemeClr val="bg1"/>
                  </a:solidFill>
                  <a:latin typeface="Times New Roman" panose="02020603050405020304" charset="0"/>
                  <a:ea typeface="思源黑体" panose="020B0400000000000000" charset="-122"/>
                </a:rPr>
                <a:t>PPT</a:t>
              </a:r>
              <a:r>
                <a:rPr lang="zh-CN" altLang="en-US" sz="4800" b="1" spc="500" dirty="0">
                  <a:solidFill>
                    <a:schemeClr val="bg1"/>
                  </a:solidFill>
                  <a:latin typeface="Times New Roman" panose="02020603050405020304" charset="0"/>
                  <a:ea typeface="思源黑体" panose="020B0400000000000000" charset="-122"/>
                </a:rPr>
                <a:t>模板</a:t>
              </a:r>
            </a:p>
          </p:txBody>
        </p:sp>
        <p:sp>
          <p:nvSpPr>
            <p:cNvPr id="9" name="文本框 8"/>
            <p:cNvSpPr txBox="1"/>
            <p:nvPr/>
          </p:nvSpPr>
          <p:spPr>
            <a:xfrm>
              <a:off x="2519251" y="3140479"/>
              <a:ext cx="7376159" cy="337185"/>
            </a:xfrm>
            <a:prstGeom prst="rect">
              <a:avLst/>
            </a:prstGeom>
            <a:noFill/>
          </p:spPr>
          <p:txBody>
            <a:bodyPr wrap="square" rtlCol="0">
              <a:spAutoFit/>
            </a:bodyPr>
            <a:lstStyle/>
            <a:p>
              <a:pPr algn="ctr"/>
              <a:r>
                <a:rPr lang="en-US" altLang="zh-CN" sz="1600" dirty="0">
                  <a:solidFill>
                    <a:schemeClr val="bg1"/>
                  </a:solidFill>
                  <a:latin typeface="Times New Roman" panose="02020603050405020304" charset="0"/>
                  <a:ea typeface="思源黑体" panose="020B0400000000000000" charset="-122"/>
                </a:rPr>
                <a:t>PPT Template  of University of Chinese Academy of Sciences</a:t>
              </a:r>
            </a:p>
          </p:txBody>
        </p:sp>
      </p:grpSp>
      <p:sp>
        <p:nvSpPr>
          <p:cNvPr id="26" name="任意多边形: 形状 25"/>
          <p:cNvSpPr/>
          <p:nvPr/>
        </p:nvSpPr>
        <p:spPr>
          <a:xfrm>
            <a:off x="4745998" y="909043"/>
            <a:ext cx="2700001" cy="4908656"/>
          </a:xfrm>
          <a:custGeom>
            <a:avLst/>
            <a:gdLst>
              <a:gd name="connsiteX0" fmla="*/ 0 w 2700001"/>
              <a:gd name="connsiteY0" fmla="*/ 3108656 h 4908656"/>
              <a:gd name="connsiteX1" fmla="*/ 99391 w 2700001"/>
              <a:gd name="connsiteY1" fmla="*/ 3108656 h 4908656"/>
              <a:gd name="connsiteX2" fmla="*/ 99391 w 2700001"/>
              <a:gd name="connsiteY2" fmla="*/ 4809265 h 4908656"/>
              <a:gd name="connsiteX3" fmla="*/ 2600610 w 2700001"/>
              <a:gd name="connsiteY3" fmla="*/ 4809265 h 4908656"/>
              <a:gd name="connsiteX4" fmla="*/ 2600610 w 2700001"/>
              <a:gd name="connsiteY4" fmla="*/ 3108656 h 4908656"/>
              <a:gd name="connsiteX5" fmla="*/ 2700001 w 2700001"/>
              <a:gd name="connsiteY5" fmla="*/ 3108656 h 4908656"/>
              <a:gd name="connsiteX6" fmla="*/ 2700001 w 2700001"/>
              <a:gd name="connsiteY6" fmla="*/ 4908656 h 4908656"/>
              <a:gd name="connsiteX7" fmla="*/ 2600610 w 2700001"/>
              <a:gd name="connsiteY7" fmla="*/ 4908656 h 4908656"/>
              <a:gd name="connsiteX8" fmla="*/ 2600610 w 2700001"/>
              <a:gd name="connsiteY8" fmla="*/ 4908656 h 4908656"/>
              <a:gd name="connsiteX9" fmla="*/ 99391 w 2700001"/>
              <a:gd name="connsiteY9" fmla="*/ 4908656 h 4908656"/>
              <a:gd name="connsiteX10" fmla="*/ 99391 w 2700001"/>
              <a:gd name="connsiteY10" fmla="*/ 4908656 h 4908656"/>
              <a:gd name="connsiteX11" fmla="*/ 0 w 2700001"/>
              <a:gd name="connsiteY11" fmla="*/ 4908656 h 4908656"/>
              <a:gd name="connsiteX12" fmla="*/ 2600610 w 2700001"/>
              <a:gd name="connsiteY12" fmla="*/ 0 h 4908656"/>
              <a:gd name="connsiteX13" fmla="*/ 2700001 w 2700001"/>
              <a:gd name="connsiteY13" fmla="*/ 0 h 4908656"/>
              <a:gd name="connsiteX14" fmla="*/ 2700001 w 2700001"/>
              <a:gd name="connsiteY14" fmla="*/ 1346010 h 4908656"/>
              <a:gd name="connsiteX15" fmla="*/ 2600610 w 2700001"/>
              <a:gd name="connsiteY15" fmla="*/ 1346010 h 4908656"/>
              <a:gd name="connsiteX16" fmla="*/ 2600610 w 2700001"/>
              <a:gd name="connsiteY16" fmla="*/ 99392 h 4908656"/>
              <a:gd name="connsiteX17" fmla="*/ 99391 w 2700001"/>
              <a:gd name="connsiteY17" fmla="*/ 99392 h 4908656"/>
              <a:gd name="connsiteX18" fmla="*/ 99391 w 2700001"/>
              <a:gd name="connsiteY18" fmla="*/ 1346010 h 4908656"/>
              <a:gd name="connsiteX19" fmla="*/ 0 w 2700001"/>
              <a:gd name="connsiteY19" fmla="*/ 1346010 h 4908656"/>
              <a:gd name="connsiteX20" fmla="*/ 0 w 2700001"/>
              <a:gd name="connsiteY20" fmla="*/ 0 h 4908656"/>
              <a:gd name="connsiteX21" fmla="*/ 99391 w 2700001"/>
              <a:gd name="connsiteY21" fmla="*/ 0 h 4908656"/>
              <a:gd name="connsiteX22" fmla="*/ 99391 w 2700001"/>
              <a:gd name="connsiteY22" fmla="*/ 1 h 4908656"/>
              <a:gd name="connsiteX23" fmla="*/ 2600610 w 2700001"/>
              <a:gd name="connsiteY23" fmla="*/ 1 h 49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0001" h="4908656">
                <a:moveTo>
                  <a:pt x="0" y="3108656"/>
                </a:moveTo>
                <a:lnTo>
                  <a:pt x="99391" y="3108656"/>
                </a:lnTo>
                <a:lnTo>
                  <a:pt x="99391" y="4809265"/>
                </a:lnTo>
                <a:lnTo>
                  <a:pt x="2600610" y="4809265"/>
                </a:lnTo>
                <a:lnTo>
                  <a:pt x="2600610" y="3108656"/>
                </a:lnTo>
                <a:lnTo>
                  <a:pt x="2700001" y="3108656"/>
                </a:lnTo>
                <a:lnTo>
                  <a:pt x="2700001" y="4908656"/>
                </a:lnTo>
                <a:lnTo>
                  <a:pt x="2600610" y="4908656"/>
                </a:lnTo>
                <a:lnTo>
                  <a:pt x="2600610" y="4908656"/>
                </a:lnTo>
                <a:lnTo>
                  <a:pt x="99391" y="4908656"/>
                </a:lnTo>
                <a:lnTo>
                  <a:pt x="99391" y="4908656"/>
                </a:lnTo>
                <a:lnTo>
                  <a:pt x="0" y="4908656"/>
                </a:lnTo>
                <a:close/>
                <a:moveTo>
                  <a:pt x="2600610" y="0"/>
                </a:moveTo>
                <a:lnTo>
                  <a:pt x="2700001" y="0"/>
                </a:lnTo>
                <a:lnTo>
                  <a:pt x="2700001" y="1346010"/>
                </a:lnTo>
                <a:lnTo>
                  <a:pt x="2600610" y="1346010"/>
                </a:lnTo>
                <a:lnTo>
                  <a:pt x="2600610" y="99392"/>
                </a:lnTo>
                <a:lnTo>
                  <a:pt x="99391" y="99392"/>
                </a:lnTo>
                <a:lnTo>
                  <a:pt x="99391" y="1346010"/>
                </a:lnTo>
                <a:lnTo>
                  <a:pt x="0" y="1346010"/>
                </a:lnTo>
                <a:lnTo>
                  <a:pt x="0" y="0"/>
                </a:lnTo>
                <a:lnTo>
                  <a:pt x="99391" y="0"/>
                </a:lnTo>
                <a:lnTo>
                  <a:pt x="99391" y="1"/>
                </a:lnTo>
                <a:lnTo>
                  <a:pt x="2600610" y="1"/>
                </a:lnTo>
                <a:close/>
              </a:path>
            </a:pathLst>
          </a:custGeom>
          <a:gradFill>
            <a:gsLst>
              <a:gs pos="0">
                <a:srgbClr val="E67823"/>
              </a:gs>
              <a:gs pos="55000">
                <a:srgbClr val="E67823"/>
              </a:gs>
              <a:gs pos="100000">
                <a:srgbClr val="E6782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2407920" y="3274452"/>
            <a:ext cx="73761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268325" y="4044359"/>
            <a:ext cx="1621790" cy="368300"/>
          </a:xfrm>
          <a:prstGeom prst="rect">
            <a:avLst/>
          </a:prstGeom>
          <a:noFill/>
        </p:spPr>
        <p:txBody>
          <a:bodyPr wrap="none" rtlCol="0">
            <a:spAutoFit/>
          </a:bodyPr>
          <a:lstStyle/>
          <a:p>
            <a:r>
              <a:rPr lang="zh-CN" altLang="en-US" b="1" dirty="0">
                <a:solidFill>
                  <a:schemeClr val="bg1"/>
                </a:solidFill>
                <a:latin typeface="Times New Roman" panose="02020603050405020304" charset="0"/>
                <a:ea typeface="思源黑体" panose="020B0400000000000000" charset="-122"/>
              </a:rPr>
              <a:t>汇报人</a:t>
            </a:r>
            <a:r>
              <a:rPr lang="en-US" altLang="zh-CN" b="1" dirty="0">
                <a:solidFill>
                  <a:schemeClr val="bg1"/>
                </a:solidFill>
                <a:latin typeface="Times New Roman" panose="02020603050405020304" charset="0"/>
                <a:ea typeface="思源黑体" panose="020B0400000000000000" charset="-122"/>
              </a:rPr>
              <a:t>/</a:t>
            </a:r>
            <a:r>
              <a:rPr lang="zh-CN" altLang="en-US" b="1" dirty="0">
                <a:solidFill>
                  <a:schemeClr val="bg1"/>
                </a:solidFill>
                <a:latin typeface="Times New Roman" panose="02020603050405020304" charset="0"/>
                <a:ea typeface="思源黑体" panose="020B0400000000000000" charset="-122"/>
              </a:rPr>
              <a:t>国晓薇</a:t>
            </a:r>
          </a:p>
        </p:txBody>
      </p:sp>
      <p:sp>
        <p:nvSpPr>
          <p:cNvPr id="32" name="文本框 31"/>
          <p:cNvSpPr txBox="1"/>
          <p:nvPr/>
        </p:nvSpPr>
        <p:spPr>
          <a:xfrm>
            <a:off x="5266688" y="4624198"/>
            <a:ext cx="1658620" cy="368300"/>
          </a:xfrm>
          <a:prstGeom prst="rect">
            <a:avLst/>
          </a:prstGeom>
          <a:noFill/>
        </p:spPr>
        <p:txBody>
          <a:bodyPr wrap="none" rtlCol="0">
            <a:spAutoFit/>
          </a:bodyPr>
          <a:lstStyle/>
          <a:p>
            <a:pPr algn="ctr"/>
            <a:r>
              <a:rPr lang="zh-CN" altLang="en-US" b="1" dirty="0">
                <a:solidFill>
                  <a:schemeClr val="bg1"/>
                </a:solidFill>
                <a:latin typeface="Times New Roman" panose="02020603050405020304" charset="0"/>
                <a:ea typeface="思源黑体" panose="020B0400000000000000" charset="-122"/>
              </a:rPr>
              <a:t>指导教师</a:t>
            </a:r>
            <a:r>
              <a:rPr lang="en-US" altLang="zh-CN" b="1" dirty="0">
                <a:solidFill>
                  <a:schemeClr val="bg1"/>
                </a:solidFill>
                <a:latin typeface="Times New Roman" panose="02020603050405020304" charset="0"/>
                <a:ea typeface="思源黑体" panose="020B0400000000000000" charset="-122"/>
              </a:rPr>
              <a:t>/XXX</a:t>
            </a:r>
            <a:endParaRPr lang="zh-CN" altLang="en-US" b="1" dirty="0">
              <a:solidFill>
                <a:schemeClr val="bg1"/>
              </a:solidFill>
              <a:latin typeface="Times New Roman" panose="02020603050405020304" charset="0"/>
              <a:ea typeface="思源黑体" panose="020B0400000000000000" charset="-122"/>
            </a:endParaRPr>
          </a:p>
        </p:txBody>
      </p:sp>
      <p:sp>
        <p:nvSpPr>
          <p:cNvPr id="36" name="文本框 35"/>
          <p:cNvSpPr txBox="1"/>
          <p:nvPr/>
        </p:nvSpPr>
        <p:spPr>
          <a:xfrm>
            <a:off x="5337810" y="5204037"/>
            <a:ext cx="1516380" cy="368300"/>
          </a:xfrm>
          <a:prstGeom prst="rect">
            <a:avLst/>
          </a:prstGeom>
          <a:noFill/>
        </p:spPr>
        <p:txBody>
          <a:bodyPr wrap="none" rtlCol="0">
            <a:spAutoFit/>
          </a:bodyPr>
          <a:lstStyle/>
          <a:p>
            <a:pPr algn="ctr"/>
            <a:r>
              <a:rPr lang="en-US" altLang="zh-CN" b="1" dirty="0" err="1">
                <a:solidFill>
                  <a:schemeClr val="bg1"/>
                </a:solidFill>
                <a:latin typeface="Times New Roman" panose="02020603050405020304" charset="0"/>
                <a:ea typeface="思源黑体" panose="020B0400000000000000" charset="-122"/>
              </a:rPr>
              <a:t>20XX.XX.XX</a:t>
            </a:r>
          </a:p>
        </p:txBody>
      </p:sp>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61" y="200632"/>
            <a:ext cx="2700001" cy="569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1000"/>
                    </a14:imgEffect>
                  </a14:imgLayer>
                </a14:imgProps>
              </a:ext>
              <a:ext uri="{28A0092B-C50C-407E-A947-70E740481C1C}">
                <a14:useLocalDpi xmlns:a14="http://schemas.microsoft.com/office/drawing/2010/main" val="0"/>
              </a:ext>
            </a:extLst>
          </a:blip>
          <a:srcRect l="5703" t="11239" r="5369"/>
          <a:stretch/>
        </p:blipFill>
        <p:spPr>
          <a:xfrm>
            <a:off x="-1" y="0"/>
            <a:ext cx="12192001" cy="6847482"/>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
        <p:nvSpPr>
          <p:cNvPr id="67" name="Rectangle 3"/>
          <p:cNvSpPr>
            <a:spLocks noChangeArrowheads="1"/>
          </p:cNvSpPr>
          <p:nvPr/>
        </p:nvSpPr>
        <p:spPr>
          <a:xfrm>
            <a:off x="6615570" y="1410227"/>
            <a:ext cx="4027990" cy="4840102"/>
          </a:xfrm>
          <a:prstGeom prst="rect">
            <a:avLst/>
          </a:prstGeom>
          <a:noFill/>
          <a:ln>
            <a:solidFill>
              <a:srgbClr val="E67823"/>
            </a:solid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endParaRPr lang="zh-CN" sz="1740" b="1" dirty="0">
              <a:solidFill>
                <a:schemeClr val="bg1"/>
              </a:solidFill>
              <a:latin typeface="思源黑体 CN Light"/>
              <a:ea typeface="思源黑体 CN Regular"/>
            </a:endParaRPr>
          </a:p>
        </p:txBody>
      </p:sp>
      <p:grpSp>
        <p:nvGrpSpPr>
          <p:cNvPr id="27" name="组合 26"/>
          <p:cNvGrpSpPr/>
          <p:nvPr/>
        </p:nvGrpSpPr>
        <p:grpSpPr>
          <a:xfrm>
            <a:off x="6812824" y="1552925"/>
            <a:ext cx="3591667" cy="1298168"/>
            <a:chOff x="765610" y="5276270"/>
            <a:chExt cx="3591667" cy="1298168"/>
          </a:xfrm>
        </p:grpSpPr>
        <p:sp>
          <p:nvSpPr>
            <p:cNvPr id="28" name="文本框 21"/>
            <p:cNvSpPr txBox="1"/>
            <p:nvPr/>
          </p:nvSpPr>
          <p:spPr>
            <a:xfrm>
              <a:off x="765610" y="5374964"/>
              <a:ext cx="754380" cy="64516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Times New Roman" panose="02020603050405020304" charset="0"/>
                  <a:ea typeface="思源黑体" panose="020B0400000000000000" charset="-122"/>
                </a:rPr>
                <a:t>01.</a:t>
              </a:r>
            </a:p>
          </p:txBody>
        </p:sp>
        <p:grpSp>
          <p:nvGrpSpPr>
            <p:cNvPr id="29" name="组合 28"/>
            <p:cNvGrpSpPr/>
            <p:nvPr/>
          </p:nvGrpSpPr>
          <p:grpSpPr>
            <a:xfrm>
              <a:off x="1635503" y="5276270"/>
              <a:ext cx="2721774" cy="1298168"/>
              <a:chOff x="1474607" y="5276270"/>
              <a:chExt cx="2721774" cy="1298168"/>
            </a:xfrm>
          </p:grpSpPr>
          <p:sp>
            <p:nvSpPr>
              <p:cNvPr id="30" name="矩形 29"/>
              <p:cNvSpPr/>
              <p:nvPr/>
            </p:nvSpPr>
            <p:spPr>
              <a:xfrm>
                <a:off x="1474607" y="5276270"/>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31" name="矩形 30"/>
              <p:cNvSpPr/>
              <p:nvPr/>
            </p:nvSpPr>
            <p:spPr>
              <a:xfrm>
                <a:off x="1496380" y="5644798"/>
                <a:ext cx="2700001" cy="92964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grpSp>
      </p:grpSp>
      <p:grpSp>
        <p:nvGrpSpPr>
          <p:cNvPr id="37" name="组合 36"/>
          <p:cNvGrpSpPr/>
          <p:nvPr/>
        </p:nvGrpSpPr>
        <p:grpSpPr>
          <a:xfrm>
            <a:off x="6812824" y="2988186"/>
            <a:ext cx="3591667" cy="1298168"/>
            <a:chOff x="765610" y="5276270"/>
            <a:chExt cx="3591667" cy="1298168"/>
          </a:xfrm>
        </p:grpSpPr>
        <p:sp>
          <p:nvSpPr>
            <p:cNvPr id="38" name="文本框 21"/>
            <p:cNvSpPr txBox="1"/>
            <p:nvPr/>
          </p:nvSpPr>
          <p:spPr>
            <a:xfrm>
              <a:off x="765610" y="5374964"/>
              <a:ext cx="754380" cy="64516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Times New Roman" panose="02020603050405020304" charset="0"/>
                  <a:ea typeface="思源黑体" panose="020B0400000000000000" charset="-122"/>
                </a:rPr>
                <a:t>02.</a:t>
              </a:r>
            </a:p>
          </p:txBody>
        </p:sp>
        <p:grpSp>
          <p:nvGrpSpPr>
            <p:cNvPr id="39" name="组合 38"/>
            <p:cNvGrpSpPr/>
            <p:nvPr/>
          </p:nvGrpSpPr>
          <p:grpSpPr>
            <a:xfrm>
              <a:off x="1635503" y="5276270"/>
              <a:ext cx="2721774" cy="1298168"/>
              <a:chOff x="1474607" y="5276270"/>
              <a:chExt cx="2721774" cy="1298168"/>
            </a:xfrm>
          </p:grpSpPr>
          <p:sp>
            <p:nvSpPr>
              <p:cNvPr id="40" name="矩形 39"/>
              <p:cNvSpPr/>
              <p:nvPr/>
            </p:nvSpPr>
            <p:spPr>
              <a:xfrm>
                <a:off x="1474607" y="5276270"/>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41" name="矩形 40"/>
              <p:cNvSpPr/>
              <p:nvPr/>
            </p:nvSpPr>
            <p:spPr>
              <a:xfrm>
                <a:off x="1496380" y="5644798"/>
                <a:ext cx="2700001" cy="92964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grpSp>
      </p:grpSp>
      <p:grpSp>
        <p:nvGrpSpPr>
          <p:cNvPr id="42" name="组合 41"/>
          <p:cNvGrpSpPr/>
          <p:nvPr/>
        </p:nvGrpSpPr>
        <p:grpSpPr>
          <a:xfrm>
            <a:off x="6812824" y="4560051"/>
            <a:ext cx="3591667" cy="1298168"/>
            <a:chOff x="765610" y="5276270"/>
            <a:chExt cx="3591667" cy="1298168"/>
          </a:xfrm>
        </p:grpSpPr>
        <p:sp>
          <p:nvSpPr>
            <p:cNvPr id="44" name="文本框 21"/>
            <p:cNvSpPr txBox="1"/>
            <p:nvPr/>
          </p:nvSpPr>
          <p:spPr>
            <a:xfrm>
              <a:off x="765610" y="5374964"/>
              <a:ext cx="754380" cy="64516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Times New Roman" panose="02020603050405020304" charset="0"/>
                  <a:ea typeface="思源黑体" panose="020B0400000000000000" charset="-122"/>
                </a:rPr>
                <a:t>03.</a:t>
              </a:r>
            </a:p>
          </p:txBody>
        </p:sp>
        <p:grpSp>
          <p:nvGrpSpPr>
            <p:cNvPr id="45" name="组合 44"/>
            <p:cNvGrpSpPr/>
            <p:nvPr/>
          </p:nvGrpSpPr>
          <p:grpSpPr>
            <a:xfrm>
              <a:off x="1635503" y="5276270"/>
              <a:ext cx="2721774" cy="1298168"/>
              <a:chOff x="1474607" y="5276270"/>
              <a:chExt cx="2721774" cy="1298168"/>
            </a:xfrm>
          </p:grpSpPr>
          <p:sp>
            <p:nvSpPr>
              <p:cNvPr id="46" name="矩形 45"/>
              <p:cNvSpPr/>
              <p:nvPr/>
            </p:nvSpPr>
            <p:spPr>
              <a:xfrm>
                <a:off x="1474607" y="5276270"/>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47" name="矩形 46"/>
              <p:cNvSpPr/>
              <p:nvPr/>
            </p:nvSpPr>
            <p:spPr>
              <a:xfrm>
                <a:off x="1496380" y="5644798"/>
                <a:ext cx="2700001" cy="92964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grpSp>
      </p:grpSp>
      <p:sp>
        <p:nvSpPr>
          <p:cNvPr id="51" name="矩形: 剪去对角 50"/>
          <p:cNvSpPr/>
          <p:nvPr/>
        </p:nvSpPr>
        <p:spPr>
          <a:xfrm>
            <a:off x="648277" y="1805332"/>
            <a:ext cx="4594020" cy="4612338"/>
          </a:xfrm>
          <a:prstGeom prst="snip2DiagRect">
            <a:avLst>
              <a:gd name="adj1" fmla="val 0"/>
              <a:gd name="adj2" fmla="val 20194"/>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9">
            <a:extLst>
              <a:ext uri="{28A0092B-C50C-407E-A947-70E740481C1C}">
                <a14:useLocalDpi xmlns:a14="http://schemas.microsoft.com/office/drawing/2010/main" val="0"/>
              </a:ext>
            </a:extLst>
          </a:blip>
          <a:srcRect l="7932" r="25929" b="357"/>
          <a:stretch>
            <a:fillRect/>
          </a:stretch>
        </p:blipFill>
        <p:spPr>
          <a:xfrm>
            <a:off x="1029947" y="1552925"/>
            <a:ext cx="4594020" cy="4612338"/>
          </a:xfrm>
          <a:custGeom>
            <a:avLst/>
            <a:gdLst>
              <a:gd name="connsiteX0" fmla="*/ 0 w 4594020"/>
              <a:gd name="connsiteY0" fmla="*/ 0 h 4612338"/>
              <a:gd name="connsiteX1" fmla="*/ 3666304 w 4594020"/>
              <a:gd name="connsiteY1" fmla="*/ 0 h 4612338"/>
              <a:gd name="connsiteX2" fmla="*/ 4594020 w 4594020"/>
              <a:gd name="connsiteY2" fmla="*/ 927716 h 4612338"/>
              <a:gd name="connsiteX3" fmla="*/ 4594020 w 4594020"/>
              <a:gd name="connsiteY3" fmla="*/ 4612338 h 4612338"/>
              <a:gd name="connsiteX4" fmla="*/ 927716 w 4594020"/>
              <a:gd name="connsiteY4" fmla="*/ 4612338 h 4612338"/>
              <a:gd name="connsiteX5" fmla="*/ 0 w 4594020"/>
              <a:gd name="connsiteY5" fmla="*/ 3684622 h 46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4020" h="4612338">
                <a:moveTo>
                  <a:pt x="0" y="0"/>
                </a:moveTo>
                <a:lnTo>
                  <a:pt x="3666304" y="0"/>
                </a:lnTo>
                <a:lnTo>
                  <a:pt x="4594020" y="927716"/>
                </a:lnTo>
                <a:lnTo>
                  <a:pt x="4594020" y="4612338"/>
                </a:lnTo>
                <a:lnTo>
                  <a:pt x="927716" y="4612338"/>
                </a:lnTo>
                <a:lnTo>
                  <a:pt x="0" y="3684622"/>
                </a:ln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rcRect r="15778"/>
          <a:stretch/>
        </p:blipFill>
        <p:spPr>
          <a:xfrm rot="16200000">
            <a:off x="2630557" y="-2703448"/>
            <a:ext cx="6874511" cy="12248381"/>
          </a:xfrm>
          <a:prstGeom prst="rect">
            <a:avLst/>
          </a:prstGeom>
        </p:spPr>
      </p:pic>
      <p:sp>
        <p:nvSpPr>
          <p:cNvPr id="8" name="矩形 7"/>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4"/>
          <a:stretch>
            <a:fillRect/>
          </a:stretch>
        </p:blipFill>
        <p:spPr>
          <a:xfrm>
            <a:off x="-32705" y="-16510"/>
            <a:ext cx="12257405" cy="6874510"/>
          </a:xfrm>
          <a:prstGeom prst="rect">
            <a:avLst/>
          </a:prstGeom>
        </p:spPr>
      </p:pic>
      <p:sp>
        <p:nvSpPr>
          <p:cNvPr id="14" name="矩形 13"/>
          <p:cNvSpPr/>
          <p:nvPr/>
        </p:nvSpPr>
        <p:spPr>
          <a:xfrm>
            <a:off x="1" y="3135548"/>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22091" y="3448425"/>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73651" y="1730676"/>
            <a:ext cx="1198880" cy="1322070"/>
          </a:xfrm>
          <a:prstGeom prst="rect">
            <a:avLst/>
          </a:prstGeom>
          <a:noFill/>
        </p:spPr>
        <p:txBody>
          <a:bodyPr wrap="none" rtlCol="0">
            <a:spAutoFit/>
          </a:bodyPr>
          <a:lstStyle/>
          <a:p>
            <a:pPr algn="ctr"/>
            <a:r>
              <a:rPr lang="en-US" altLang="zh-CN" sz="8000" b="1" dirty="0">
                <a:solidFill>
                  <a:srgbClr val="E67823"/>
                </a:solidFill>
                <a:latin typeface="Times New Roman" panose="02020603050405020304" charset="0"/>
                <a:ea typeface="思源黑体" panose="020B0400000000000000" charset="-122"/>
              </a:rPr>
              <a:t>03</a:t>
            </a:r>
          </a:p>
        </p:txBody>
      </p:sp>
      <p:sp>
        <p:nvSpPr>
          <p:cNvPr id="17" name="文本框 16"/>
          <p:cNvSpPr txBox="1"/>
          <p:nvPr/>
        </p:nvSpPr>
        <p:spPr>
          <a:xfrm>
            <a:off x="3921757" y="3673115"/>
            <a:ext cx="4348480" cy="645160"/>
          </a:xfrm>
          <a:prstGeom prst="rect">
            <a:avLst/>
          </a:prstGeom>
          <a:noFill/>
        </p:spPr>
        <p:txBody>
          <a:bodyPr wrap="none" rtlCol="0">
            <a:spAutoFit/>
          </a:bodyPr>
          <a:lstStyle/>
          <a:p>
            <a:pPr algn="ctr"/>
            <a:r>
              <a:rPr lang="zh-CN" altLang="en-US" sz="3600" spc="500" dirty="0">
                <a:solidFill>
                  <a:schemeClr val="bg1"/>
                </a:solidFill>
                <a:latin typeface="Times New Roman" panose="02020603050405020304" charset="0"/>
                <a:ea typeface="思源黑体" panose="020B0400000000000000" charset="-122"/>
              </a:rPr>
              <a:t>在此输入您的标题</a:t>
            </a:r>
          </a:p>
        </p:txBody>
      </p:sp>
      <p:sp>
        <p:nvSpPr>
          <p:cNvPr id="18" name="文本框 17"/>
          <p:cNvSpPr txBox="1"/>
          <p:nvPr/>
        </p:nvSpPr>
        <p:spPr>
          <a:xfrm>
            <a:off x="3261893" y="4713790"/>
            <a:ext cx="5668208" cy="398780"/>
          </a:xfrm>
          <a:prstGeom prst="rect">
            <a:avLst/>
          </a:prstGeom>
          <a:noFill/>
        </p:spPr>
        <p:txBody>
          <a:bodyPr wrap="square" rtlCol="0">
            <a:spAutoFit/>
          </a:bodyPr>
          <a:lstStyle/>
          <a:p>
            <a:pPr algn="ctr"/>
            <a:r>
              <a:rPr lang="en-US" altLang="zh-CN" sz="2000" spc="500" dirty="0">
                <a:solidFill>
                  <a:schemeClr val="bg1">
                    <a:alpha val="42000"/>
                  </a:schemeClr>
                </a:solidFill>
                <a:latin typeface="Times New Roman" panose="02020603050405020304" charset="0"/>
                <a:ea typeface="思源黑体" panose="020B0400000000000000" charset="-122"/>
              </a:rPr>
              <a:t>Please input your topic here</a:t>
            </a:r>
          </a:p>
        </p:txBody>
      </p:sp>
      <p:cxnSp>
        <p:nvCxnSpPr>
          <p:cNvPr id="19" name="直接连接符 18"/>
          <p:cNvCxnSpPr/>
          <p:nvPr/>
        </p:nvCxnSpPr>
        <p:spPr>
          <a:xfrm>
            <a:off x="-45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996" y="297877"/>
            <a:ext cx="2700001" cy="569725"/>
          </a:xfrm>
          <a:prstGeom prst="rect">
            <a:avLst/>
          </a:prstGeom>
        </p:spPr>
      </p:pic>
      <p:cxnSp>
        <p:nvCxnSpPr>
          <p:cNvPr id="21" name="直接连接符 20"/>
          <p:cNvCxnSpPr/>
          <p:nvPr/>
        </p:nvCxnSpPr>
        <p:spPr>
          <a:xfrm>
            <a:off x="7898275"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r="15778"/>
          <a:stretch/>
        </p:blipFill>
        <p:spPr>
          <a:xfrm rot="16200000">
            <a:off x="2630557" y="-2703448"/>
            <a:ext cx="6874511" cy="12248381"/>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grpSp>
        <p:nvGrpSpPr>
          <p:cNvPr id="24" name="组合 23"/>
          <p:cNvGrpSpPr/>
          <p:nvPr/>
        </p:nvGrpSpPr>
        <p:grpSpPr>
          <a:xfrm>
            <a:off x="1316574" y="4982091"/>
            <a:ext cx="9314595" cy="1133240"/>
            <a:chOff x="7692156" y="3667937"/>
            <a:chExt cx="9314595" cy="1133240"/>
          </a:xfrm>
        </p:grpSpPr>
        <p:sp>
          <p:nvSpPr>
            <p:cNvPr id="25" name="矩形 24"/>
            <p:cNvSpPr/>
            <p:nvPr/>
          </p:nvSpPr>
          <p:spPr>
            <a:xfrm>
              <a:off x="7692156" y="4063942"/>
              <a:ext cx="9314595" cy="737235"/>
            </a:xfrm>
            <a:prstGeom prst="rect">
              <a:avLst/>
            </a:prstGeom>
          </p:spPr>
          <p:txBody>
            <a:bodyPr wrap="square">
              <a:spAutoFit/>
            </a:bodyPr>
            <a:lstStyle/>
            <a:p>
              <a:pPr algn="just">
                <a:lnSpc>
                  <a:spcPct val="150000"/>
                </a:lnSpc>
              </a:pPr>
              <a:r>
                <a:rPr lang="zh-CN" altLang="en-US"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sp>
          <p:nvSpPr>
            <p:cNvPr id="26" name="矩形 25"/>
            <p:cNvSpPr/>
            <p:nvPr/>
          </p:nvSpPr>
          <p:spPr>
            <a:xfrm>
              <a:off x="7692156" y="3667937"/>
              <a:ext cx="2050552" cy="423545"/>
            </a:xfrm>
            <a:prstGeom prst="rect">
              <a:avLst/>
            </a:prstGeom>
          </p:spPr>
          <p:txBody>
            <a:bodyPr wrap="square">
              <a:spAutoFit/>
            </a:bodyPr>
            <a:lstStyle/>
            <a:p>
              <a:pPr algn="just">
                <a:lnSpc>
                  <a:spcPct val="120000"/>
                </a:lnSpc>
              </a:pPr>
              <a:r>
                <a:rPr lang="zh-CN" b="1" dirty="0">
                  <a:solidFill>
                    <a:srgbClr val="E67823"/>
                  </a:solidFill>
                  <a:latin typeface="Times New Roman" panose="02020603050405020304" charset="0"/>
                  <a:ea typeface="思源黑体" panose="020B0400000000000000" charset="-122"/>
                </a:rPr>
                <a:t>标题文字添加</a:t>
              </a:r>
            </a:p>
          </p:txBody>
        </p:sp>
      </p:grpSp>
      <p:graphicFrame>
        <p:nvGraphicFramePr>
          <p:cNvPr id="96" name="图表 95"/>
          <p:cNvGraphicFramePr/>
          <p:nvPr/>
        </p:nvGraphicFramePr>
        <p:xfrm>
          <a:off x="1172750" y="1190291"/>
          <a:ext cx="10436658" cy="3688146"/>
        </p:xfrm>
        <a:graphic>
          <a:graphicData uri="http://schemas.openxmlformats.org/drawingml/2006/chart">
            <c:chart xmlns:c="http://schemas.openxmlformats.org/drawingml/2006/chart" xmlns:r="http://schemas.openxmlformats.org/officeDocument/2006/relationships" r:id="rId9"/>
          </a:graphicData>
        </a:graphic>
      </p:graphicFrame>
      <p:sp>
        <p:nvSpPr>
          <p:cNvPr id="67" name="Rectangle 3"/>
          <p:cNvSpPr>
            <a:spLocks noChangeArrowheads="1"/>
          </p:cNvSpPr>
          <p:nvPr/>
        </p:nvSpPr>
        <p:spPr>
          <a:xfrm>
            <a:off x="1172750" y="4890960"/>
            <a:ext cx="9619806" cy="1385425"/>
          </a:xfrm>
          <a:prstGeom prst="rect">
            <a:avLst/>
          </a:prstGeom>
          <a:noFill/>
          <a:ln>
            <a:solidFill>
              <a:srgbClr val="E67823"/>
            </a:solid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endParaRPr lang="zh-CN" sz="1740" b="1">
              <a:solidFill>
                <a:schemeClr val="bg1"/>
              </a:solidFill>
              <a:latin typeface="思源黑体 CN Light"/>
              <a:ea typeface="思源黑体 CN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r="15778"/>
          <a:stretch/>
        </p:blipFill>
        <p:spPr>
          <a:xfrm rot="16200000">
            <a:off x="2630557" y="-2703448"/>
            <a:ext cx="6874511" cy="12248381"/>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rcRect l="685" t="11991" b="636"/>
          <a:stretch>
            <a:fillRect/>
          </a:stretch>
        </p:blipFill>
        <p:spPr>
          <a:xfrm>
            <a:off x="1962800" y="1726086"/>
            <a:ext cx="3704265" cy="2171700"/>
          </a:xfrm>
          <a:custGeom>
            <a:avLst/>
            <a:gdLst>
              <a:gd name="connsiteX0" fmla="*/ 247639 w 3704265"/>
              <a:gd name="connsiteY0" fmla="*/ 0 h 2171700"/>
              <a:gd name="connsiteX1" fmla="*/ 3456626 w 3704265"/>
              <a:gd name="connsiteY1" fmla="*/ 0 h 2171700"/>
              <a:gd name="connsiteX2" fmla="*/ 3704265 w 3704265"/>
              <a:gd name="connsiteY2" fmla="*/ 247639 h 2171700"/>
              <a:gd name="connsiteX3" fmla="*/ 3704265 w 3704265"/>
              <a:gd name="connsiteY3" fmla="*/ 1924061 h 2171700"/>
              <a:gd name="connsiteX4" fmla="*/ 3456626 w 3704265"/>
              <a:gd name="connsiteY4" fmla="*/ 2171700 h 2171700"/>
              <a:gd name="connsiteX5" fmla="*/ 247639 w 3704265"/>
              <a:gd name="connsiteY5" fmla="*/ 2171700 h 2171700"/>
              <a:gd name="connsiteX6" fmla="*/ 0 w 3704265"/>
              <a:gd name="connsiteY6" fmla="*/ 1924061 h 2171700"/>
              <a:gd name="connsiteX7" fmla="*/ 0 w 3704265"/>
              <a:gd name="connsiteY7" fmla="*/ 247639 h 2171700"/>
              <a:gd name="connsiteX8" fmla="*/ 247639 w 3704265"/>
              <a:gd name="connsiteY8" fmla="*/ 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4265" h="2171700">
                <a:moveTo>
                  <a:pt x="247639" y="0"/>
                </a:moveTo>
                <a:lnTo>
                  <a:pt x="3456626" y="0"/>
                </a:lnTo>
                <a:cubicBezTo>
                  <a:pt x="3593393" y="0"/>
                  <a:pt x="3704265" y="110872"/>
                  <a:pt x="3704265" y="247639"/>
                </a:cubicBezTo>
                <a:lnTo>
                  <a:pt x="3704265" y="1924061"/>
                </a:lnTo>
                <a:cubicBezTo>
                  <a:pt x="3704265" y="2060828"/>
                  <a:pt x="3593393" y="2171700"/>
                  <a:pt x="3456626" y="2171700"/>
                </a:cubicBezTo>
                <a:lnTo>
                  <a:pt x="247639" y="2171700"/>
                </a:lnTo>
                <a:cubicBezTo>
                  <a:pt x="110872" y="2171700"/>
                  <a:pt x="0" y="2060828"/>
                  <a:pt x="0" y="1924061"/>
                </a:cubicBezTo>
                <a:lnTo>
                  <a:pt x="0" y="247639"/>
                </a:lnTo>
                <a:cubicBezTo>
                  <a:pt x="0" y="110872"/>
                  <a:pt x="110872" y="0"/>
                  <a:pt x="247639" y="0"/>
                </a:cubicBezTo>
                <a:close/>
              </a:path>
            </a:pathLst>
          </a:custGeom>
        </p:spPr>
      </p:pic>
      <p:grpSp>
        <p:nvGrpSpPr>
          <p:cNvPr id="11" name="组合 10"/>
          <p:cNvGrpSpPr/>
          <p:nvPr/>
        </p:nvGrpSpPr>
        <p:grpSpPr>
          <a:xfrm>
            <a:off x="1962800" y="4136398"/>
            <a:ext cx="3736970" cy="2171699"/>
            <a:chOff x="1962800" y="4136398"/>
            <a:chExt cx="3736970" cy="2171699"/>
          </a:xfrm>
        </p:grpSpPr>
        <p:sp>
          <p:nvSpPr>
            <p:cNvPr id="97" name="矩形 96"/>
            <p:cNvSpPr/>
            <p:nvPr/>
          </p:nvSpPr>
          <p:spPr>
            <a:xfrm>
              <a:off x="2183360" y="4945032"/>
              <a:ext cx="3305829" cy="1124585"/>
            </a:xfrm>
            <a:prstGeom prst="rect">
              <a:avLst/>
            </a:prstGeom>
          </p:spPr>
          <p:txBody>
            <a:bodyPr wrap="square">
              <a:spAutoFit/>
            </a:bodyPr>
            <a:lstStyle/>
            <a:p>
              <a:pPr algn="just">
                <a:lnSpc>
                  <a:spcPct val="120000"/>
                </a:lnSpc>
              </a:pPr>
              <a:r>
                <a:rPr lang="zh-CN" altLang="en-US"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sp>
          <p:nvSpPr>
            <p:cNvPr id="98" name="矩形 97"/>
            <p:cNvSpPr/>
            <p:nvPr/>
          </p:nvSpPr>
          <p:spPr>
            <a:xfrm>
              <a:off x="2183360" y="4230918"/>
              <a:ext cx="1829992" cy="460375"/>
            </a:xfrm>
            <a:prstGeom prst="rect">
              <a:avLst/>
            </a:prstGeom>
          </p:spPr>
          <p:txBody>
            <a:bodyPr wrap="square">
              <a:spAutoFit/>
            </a:bodyPr>
            <a:lstStyle/>
            <a:p>
              <a:pPr algn="just">
                <a:lnSpc>
                  <a:spcPct val="120000"/>
                </a:lnSpc>
              </a:pPr>
              <a:r>
                <a:rPr lang="zh-CN" sz="2000" b="1" dirty="0">
                  <a:solidFill>
                    <a:srgbClr val="E67823"/>
                  </a:solidFill>
                  <a:latin typeface="Times New Roman" panose="02020603050405020304" charset="0"/>
                  <a:ea typeface="思源黑体" panose="020B0400000000000000" charset="-122"/>
                </a:rPr>
                <a:t>标题文字添加</a:t>
              </a:r>
            </a:p>
          </p:txBody>
        </p:sp>
        <p:sp>
          <p:nvSpPr>
            <p:cNvPr id="2" name="矩形 1"/>
            <p:cNvSpPr/>
            <p:nvPr/>
          </p:nvSpPr>
          <p:spPr>
            <a:xfrm>
              <a:off x="1962800" y="4136398"/>
              <a:ext cx="3736970" cy="2171699"/>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p:cNvPicPr>
            <a:picLocks noChangeAspect="1"/>
          </p:cNvPicPr>
          <p:nvPr/>
        </p:nvPicPr>
        <p:blipFill>
          <a:blip r:embed="rId10">
            <a:extLst>
              <a:ext uri="{28A0092B-C50C-407E-A947-70E740481C1C}">
                <a14:useLocalDpi xmlns:a14="http://schemas.microsoft.com/office/drawing/2010/main" val="0"/>
              </a:ext>
            </a:extLst>
          </a:blip>
          <a:srcRect t="24028" r="2568" b="18311"/>
          <a:stretch>
            <a:fillRect/>
          </a:stretch>
        </p:blipFill>
        <p:spPr>
          <a:xfrm>
            <a:off x="6448964" y="1726086"/>
            <a:ext cx="3704265" cy="2192202"/>
          </a:xfrm>
          <a:custGeom>
            <a:avLst/>
            <a:gdLst>
              <a:gd name="connsiteX0" fmla="*/ 252783 w 3704265"/>
              <a:gd name="connsiteY0" fmla="*/ 0 h 2192202"/>
              <a:gd name="connsiteX1" fmla="*/ 3451482 w 3704265"/>
              <a:gd name="connsiteY1" fmla="*/ 0 h 2192202"/>
              <a:gd name="connsiteX2" fmla="*/ 3704265 w 3704265"/>
              <a:gd name="connsiteY2" fmla="*/ 252783 h 2192202"/>
              <a:gd name="connsiteX3" fmla="*/ 3704265 w 3704265"/>
              <a:gd name="connsiteY3" fmla="*/ 1939419 h 2192202"/>
              <a:gd name="connsiteX4" fmla="*/ 3451482 w 3704265"/>
              <a:gd name="connsiteY4" fmla="*/ 2192202 h 2192202"/>
              <a:gd name="connsiteX5" fmla="*/ 252783 w 3704265"/>
              <a:gd name="connsiteY5" fmla="*/ 2192202 h 2192202"/>
              <a:gd name="connsiteX6" fmla="*/ 0 w 3704265"/>
              <a:gd name="connsiteY6" fmla="*/ 1939419 h 2192202"/>
              <a:gd name="connsiteX7" fmla="*/ 0 w 3704265"/>
              <a:gd name="connsiteY7" fmla="*/ 252783 h 2192202"/>
              <a:gd name="connsiteX8" fmla="*/ 252783 w 3704265"/>
              <a:gd name="connsiteY8" fmla="*/ 0 h 219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4265" h="2192202">
                <a:moveTo>
                  <a:pt x="252783" y="0"/>
                </a:moveTo>
                <a:lnTo>
                  <a:pt x="3451482" y="0"/>
                </a:lnTo>
                <a:cubicBezTo>
                  <a:pt x="3591090" y="0"/>
                  <a:pt x="3704265" y="113175"/>
                  <a:pt x="3704265" y="252783"/>
                </a:cubicBezTo>
                <a:lnTo>
                  <a:pt x="3704265" y="1939419"/>
                </a:lnTo>
                <a:cubicBezTo>
                  <a:pt x="3704265" y="2079027"/>
                  <a:pt x="3591090" y="2192202"/>
                  <a:pt x="3451482" y="2192202"/>
                </a:cubicBezTo>
                <a:lnTo>
                  <a:pt x="252783" y="2192202"/>
                </a:lnTo>
                <a:cubicBezTo>
                  <a:pt x="113175" y="2192202"/>
                  <a:pt x="0" y="2079027"/>
                  <a:pt x="0" y="1939419"/>
                </a:cubicBezTo>
                <a:lnTo>
                  <a:pt x="0" y="252783"/>
                </a:lnTo>
                <a:cubicBezTo>
                  <a:pt x="0" y="113175"/>
                  <a:pt x="113175" y="0"/>
                  <a:pt x="252783" y="0"/>
                </a:cubicBezTo>
                <a:close/>
              </a:path>
            </a:pathLst>
          </a:custGeom>
        </p:spPr>
      </p:pic>
      <p:grpSp>
        <p:nvGrpSpPr>
          <p:cNvPr id="36" name="组合 35"/>
          <p:cNvGrpSpPr/>
          <p:nvPr/>
        </p:nvGrpSpPr>
        <p:grpSpPr>
          <a:xfrm>
            <a:off x="6448964" y="4136398"/>
            <a:ext cx="3736970" cy="2171699"/>
            <a:chOff x="1962800" y="4136398"/>
            <a:chExt cx="3736970" cy="2171699"/>
          </a:xfrm>
        </p:grpSpPr>
        <p:sp>
          <p:nvSpPr>
            <p:cNvPr id="37" name="矩形 36"/>
            <p:cNvSpPr/>
            <p:nvPr/>
          </p:nvSpPr>
          <p:spPr>
            <a:xfrm>
              <a:off x="2183360" y="4945032"/>
              <a:ext cx="3305829" cy="1124585"/>
            </a:xfrm>
            <a:prstGeom prst="rect">
              <a:avLst/>
            </a:prstGeom>
          </p:spPr>
          <p:txBody>
            <a:bodyPr wrap="square">
              <a:spAutoFit/>
            </a:bodyPr>
            <a:lstStyle/>
            <a:p>
              <a:pPr algn="just">
                <a:lnSpc>
                  <a:spcPct val="120000"/>
                </a:lnSpc>
              </a:pPr>
              <a:r>
                <a:rPr lang="zh-CN" altLang="en-US"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sp>
          <p:nvSpPr>
            <p:cNvPr id="38" name="矩形 37"/>
            <p:cNvSpPr/>
            <p:nvPr/>
          </p:nvSpPr>
          <p:spPr>
            <a:xfrm>
              <a:off x="2183360" y="4230918"/>
              <a:ext cx="1829992" cy="460375"/>
            </a:xfrm>
            <a:prstGeom prst="rect">
              <a:avLst/>
            </a:prstGeom>
          </p:spPr>
          <p:txBody>
            <a:bodyPr wrap="square">
              <a:spAutoFit/>
            </a:bodyPr>
            <a:lstStyle/>
            <a:p>
              <a:pPr algn="just">
                <a:lnSpc>
                  <a:spcPct val="120000"/>
                </a:lnSpc>
              </a:pPr>
              <a:r>
                <a:rPr lang="zh-CN" sz="2000" b="1" dirty="0">
                  <a:solidFill>
                    <a:srgbClr val="E67823"/>
                  </a:solidFill>
                  <a:latin typeface="Times New Roman" panose="02020603050405020304" charset="0"/>
                  <a:ea typeface="思源黑体" panose="020B0400000000000000" charset="-122"/>
                </a:rPr>
                <a:t>标题文字添加</a:t>
              </a:r>
            </a:p>
          </p:txBody>
        </p:sp>
        <p:sp>
          <p:nvSpPr>
            <p:cNvPr id="39" name="矩形 38"/>
            <p:cNvSpPr/>
            <p:nvPr/>
          </p:nvSpPr>
          <p:spPr>
            <a:xfrm>
              <a:off x="1962800" y="4136398"/>
              <a:ext cx="3736970" cy="2171699"/>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r="15981"/>
          <a:stretch/>
        </p:blipFill>
        <p:spPr>
          <a:xfrm rot="16200000">
            <a:off x="2638812" y="-2695193"/>
            <a:ext cx="6858001" cy="12248381"/>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grpSp>
        <p:nvGrpSpPr>
          <p:cNvPr id="32" name="组合 31"/>
          <p:cNvGrpSpPr/>
          <p:nvPr/>
        </p:nvGrpSpPr>
        <p:grpSpPr>
          <a:xfrm>
            <a:off x="746769" y="2373708"/>
            <a:ext cx="3152486" cy="1051360"/>
            <a:chOff x="712044" y="2527044"/>
            <a:chExt cx="3152486" cy="1051360"/>
          </a:xfrm>
        </p:grpSpPr>
        <p:grpSp>
          <p:nvGrpSpPr>
            <p:cNvPr id="33" name="组合 32"/>
            <p:cNvGrpSpPr/>
            <p:nvPr/>
          </p:nvGrpSpPr>
          <p:grpSpPr>
            <a:xfrm>
              <a:off x="712044" y="2527044"/>
              <a:ext cx="2370017" cy="1051360"/>
              <a:chOff x="1221767" y="2192338"/>
              <a:chExt cx="2370017" cy="1051360"/>
            </a:xfrm>
          </p:grpSpPr>
          <p:sp>
            <p:nvSpPr>
              <p:cNvPr id="35" name="矩形 34"/>
              <p:cNvSpPr/>
              <p:nvPr/>
            </p:nvSpPr>
            <p:spPr>
              <a:xfrm>
                <a:off x="2033494" y="2192338"/>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36" name="矩形 35"/>
              <p:cNvSpPr/>
              <p:nvPr/>
            </p:nvSpPr>
            <p:spPr>
              <a:xfrm>
                <a:off x="1221767" y="2523608"/>
                <a:ext cx="2370017" cy="72009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endParaRPr lang="zh-CN" altLang="en-US" sz="1050" b="0" u="none" strike="noStrike" kern="1200" spc="0" baseline="0" dirty="0">
                  <a:ln>
                    <a:noFill/>
                  </a:ln>
                  <a:solidFill>
                    <a:schemeClr val="bg1"/>
                  </a:solidFill>
                  <a:latin typeface="Times New Roman" panose="02020603050405020304" charset="0"/>
                  <a:ea typeface="思源黑体" panose="020B0400000000000000" charset="-122"/>
                </a:endParaRPr>
              </a:p>
            </p:txBody>
          </p:sp>
        </p:grpSp>
        <p:sp>
          <p:nvSpPr>
            <p:cNvPr id="34" name="文本框 27"/>
            <p:cNvSpPr txBox="1"/>
            <p:nvPr/>
          </p:nvSpPr>
          <p:spPr>
            <a:xfrm>
              <a:off x="3138049" y="2625738"/>
              <a:ext cx="726481"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微软雅黑" panose="020B0503020204020204" pitchFamily="34" charset="-122"/>
                  <a:ea typeface="微软雅黑" panose="020B0503020204020204" pitchFamily="34" charset="-122"/>
                </a:rPr>
                <a:t>01</a:t>
              </a:r>
              <a:endParaRPr lang="zh-CN" sz="3600" b="0" u="none" strike="noStrike" kern="1200" spc="0" baseline="0" dirty="0">
                <a:ln>
                  <a:noFill/>
                </a:ln>
                <a:solidFill>
                  <a:srgbClr val="E67823"/>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254226" y="2373708"/>
            <a:ext cx="3260455" cy="1051360"/>
            <a:chOff x="8219501" y="2527044"/>
            <a:chExt cx="3260455" cy="1051360"/>
          </a:xfrm>
        </p:grpSpPr>
        <p:grpSp>
          <p:nvGrpSpPr>
            <p:cNvPr id="49" name="组合 48"/>
            <p:cNvGrpSpPr/>
            <p:nvPr/>
          </p:nvGrpSpPr>
          <p:grpSpPr>
            <a:xfrm>
              <a:off x="9109939" y="2527044"/>
              <a:ext cx="2370017" cy="1051360"/>
              <a:chOff x="3106598" y="5073134"/>
              <a:chExt cx="2370017" cy="1051360"/>
            </a:xfrm>
          </p:grpSpPr>
          <p:sp>
            <p:nvSpPr>
              <p:cNvPr id="53" name="矩形 52"/>
              <p:cNvSpPr/>
              <p:nvPr/>
            </p:nvSpPr>
            <p:spPr>
              <a:xfrm>
                <a:off x="3115607" y="5073134"/>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54" name="矩形 53"/>
              <p:cNvSpPr/>
              <p:nvPr/>
            </p:nvSpPr>
            <p:spPr>
              <a:xfrm>
                <a:off x="3106598" y="5404404"/>
                <a:ext cx="2370017" cy="72009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sp>
          <p:nvSpPr>
            <p:cNvPr id="50" name="文本框 32"/>
            <p:cNvSpPr txBox="1"/>
            <p:nvPr/>
          </p:nvSpPr>
          <p:spPr>
            <a:xfrm>
              <a:off x="8219501" y="2624704"/>
              <a:ext cx="726481"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微软雅黑" panose="020B0503020204020204" pitchFamily="34" charset="-122"/>
                  <a:ea typeface="微软雅黑" panose="020B0503020204020204" pitchFamily="34" charset="-122"/>
                </a:rPr>
                <a:t>02</a:t>
              </a:r>
              <a:endParaRPr lang="zh-CN" sz="3600" b="0" u="none" strike="noStrike" kern="1200" spc="0" baseline="0" dirty="0">
                <a:ln>
                  <a:noFill/>
                </a:ln>
                <a:solidFill>
                  <a:srgbClr val="E67823"/>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746769" y="4476902"/>
            <a:ext cx="3152486" cy="1051360"/>
            <a:chOff x="712044" y="4630238"/>
            <a:chExt cx="3152486" cy="1051360"/>
          </a:xfrm>
        </p:grpSpPr>
        <p:grpSp>
          <p:nvGrpSpPr>
            <p:cNvPr id="56" name="组合 55"/>
            <p:cNvGrpSpPr/>
            <p:nvPr/>
          </p:nvGrpSpPr>
          <p:grpSpPr>
            <a:xfrm>
              <a:off x="712044" y="4630238"/>
              <a:ext cx="2370017" cy="1051360"/>
              <a:chOff x="1221767" y="2192338"/>
              <a:chExt cx="2370017" cy="1051360"/>
            </a:xfrm>
          </p:grpSpPr>
          <p:sp>
            <p:nvSpPr>
              <p:cNvPr id="58" name="矩形 57"/>
              <p:cNvSpPr/>
              <p:nvPr/>
            </p:nvSpPr>
            <p:spPr>
              <a:xfrm>
                <a:off x="2033494" y="2192338"/>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59" name="矩形 58"/>
              <p:cNvSpPr/>
              <p:nvPr/>
            </p:nvSpPr>
            <p:spPr>
              <a:xfrm>
                <a:off x="1221767" y="2523608"/>
                <a:ext cx="2370017" cy="72009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sp>
          <p:nvSpPr>
            <p:cNvPr id="57" name="文本框 37"/>
            <p:cNvSpPr txBox="1"/>
            <p:nvPr/>
          </p:nvSpPr>
          <p:spPr>
            <a:xfrm>
              <a:off x="3138049" y="4728932"/>
              <a:ext cx="726481"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u="none" strike="noStrike" kern="1200" spc="0" baseline="0" dirty="0">
                  <a:ln>
                    <a:noFill/>
                  </a:ln>
                  <a:solidFill>
                    <a:srgbClr val="E67823"/>
                  </a:solidFill>
                  <a:latin typeface="微软雅黑" panose="020B0503020204020204" pitchFamily="34" charset="-122"/>
                  <a:ea typeface="微软雅黑" panose="020B0503020204020204" pitchFamily="34" charset="-122"/>
                </a:rPr>
                <a:t>03</a:t>
              </a:r>
              <a:endParaRPr lang="zh-CN" sz="3600" u="none" strike="noStrike" kern="1200" spc="0" baseline="0" dirty="0">
                <a:ln>
                  <a:noFill/>
                </a:ln>
                <a:solidFill>
                  <a:srgbClr val="E67823"/>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8254226" y="4476902"/>
            <a:ext cx="3260455" cy="1051360"/>
            <a:chOff x="8219501" y="4630238"/>
            <a:chExt cx="3260455" cy="1051360"/>
          </a:xfrm>
        </p:grpSpPr>
        <p:grpSp>
          <p:nvGrpSpPr>
            <p:cNvPr id="61" name="组合 60"/>
            <p:cNvGrpSpPr/>
            <p:nvPr/>
          </p:nvGrpSpPr>
          <p:grpSpPr>
            <a:xfrm>
              <a:off x="9109939" y="4630238"/>
              <a:ext cx="2370017" cy="1051360"/>
              <a:chOff x="3106598" y="5073134"/>
              <a:chExt cx="2370017" cy="1051360"/>
            </a:xfrm>
          </p:grpSpPr>
          <p:sp>
            <p:nvSpPr>
              <p:cNvPr id="63" name="矩形 62"/>
              <p:cNvSpPr/>
              <p:nvPr/>
            </p:nvSpPr>
            <p:spPr>
              <a:xfrm>
                <a:off x="3115607" y="5073134"/>
                <a:ext cx="1558290" cy="368300"/>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defTabSz="1217930"/>
                <a:r>
                  <a:rPr lang="zh-CN" b="1" kern="0" dirty="0">
                    <a:solidFill>
                      <a:srgbClr val="E67823"/>
                    </a:solidFill>
                    <a:latin typeface="Times New Roman" panose="02020603050405020304" charset="0"/>
                    <a:ea typeface="思源黑体" panose="020B0400000000000000" charset="-122"/>
                  </a:rPr>
                  <a:t>输入标题文本</a:t>
                </a:r>
              </a:p>
            </p:txBody>
          </p:sp>
          <p:sp>
            <p:nvSpPr>
              <p:cNvPr id="64" name="矩形 63"/>
              <p:cNvSpPr/>
              <p:nvPr/>
            </p:nvSpPr>
            <p:spPr>
              <a:xfrm>
                <a:off x="3106598" y="5404404"/>
                <a:ext cx="2370017" cy="720090"/>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sp>
          <p:nvSpPr>
            <p:cNvPr id="62" name="文本框 61"/>
            <p:cNvSpPr txBox="1"/>
            <p:nvPr/>
          </p:nvSpPr>
          <p:spPr>
            <a:xfrm>
              <a:off x="8219501" y="4728932"/>
              <a:ext cx="726481"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r>
                <a:rPr lang="en-US" sz="3600" b="0" u="none" strike="noStrike" kern="1200" spc="0" baseline="0" dirty="0">
                  <a:ln>
                    <a:noFill/>
                  </a:ln>
                  <a:solidFill>
                    <a:srgbClr val="E67823"/>
                  </a:solidFill>
                  <a:latin typeface="微软雅黑" panose="020B0503020204020204" pitchFamily="34" charset="-122"/>
                  <a:ea typeface="微软雅黑" panose="020B0503020204020204" pitchFamily="34" charset="-122"/>
                </a:rPr>
                <a:t>04</a:t>
              </a:r>
              <a:endParaRPr lang="zh-CN" sz="3600" b="0" u="none" strike="noStrike" kern="1200" spc="0" baseline="0" dirty="0">
                <a:ln>
                  <a:noFill/>
                </a:ln>
                <a:solidFill>
                  <a:srgbClr val="E67823"/>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4762652" y="3756712"/>
            <a:ext cx="1954724" cy="1749455"/>
            <a:chOff x="4400057" y="3759868"/>
            <a:chExt cx="2239523" cy="2004346"/>
          </a:xfrm>
          <a:solidFill>
            <a:srgbClr val="E67823"/>
          </a:solidFill>
        </p:grpSpPr>
        <p:sp>
          <p:nvSpPr>
            <p:cNvPr id="71" name="Freeform 5"/>
            <p:cNvSpPr/>
            <p:nvPr/>
          </p:nvSpPr>
          <p:spPr>
            <a:xfrm>
              <a:off x="4400057" y="3759868"/>
              <a:ext cx="2239523" cy="1328213"/>
            </a:xfrm>
            <a:custGeom>
              <a:avLst/>
              <a:gdLst/>
              <a:ahLst/>
              <a:cxnLst/>
              <a:rect l="0" t="0" r="r" b="b"/>
              <a:pathLst>
                <a:path w="2239523" h="1328213">
                  <a:moveTo>
                    <a:pt x="1583501" y="725621"/>
                  </a:moveTo>
                  <a:cubicBezTo>
                    <a:pt x="1761959" y="527268"/>
                    <a:pt x="1937904" y="328915"/>
                    <a:pt x="2116362" y="133072"/>
                  </a:cubicBezTo>
                  <a:cubicBezTo>
                    <a:pt x="2151551" y="90389"/>
                    <a:pt x="2189253" y="50216"/>
                    <a:pt x="2234496" y="0"/>
                  </a:cubicBezTo>
                  <a:cubicBezTo>
                    <a:pt x="2237010" y="25108"/>
                    <a:pt x="2239523" y="40173"/>
                    <a:pt x="2239523" y="55238"/>
                  </a:cubicBezTo>
                  <a:cubicBezTo>
                    <a:pt x="2239523" y="210907"/>
                    <a:pt x="2239523" y="366577"/>
                    <a:pt x="2237010" y="522246"/>
                  </a:cubicBezTo>
                  <a:cubicBezTo>
                    <a:pt x="2237010" y="542333"/>
                    <a:pt x="2224442" y="567441"/>
                    <a:pt x="2211875" y="582506"/>
                  </a:cubicBezTo>
                  <a:cubicBezTo>
                    <a:pt x="1993201" y="818521"/>
                    <a:pt x="1774527" y="1049514"/>
                    <a:pt x="1555853" y="1285529"/>
                  </a:cubicBezTo>
                  <a:cubicBezTo>
                    <a:pt x="1533231" y="1308127"/>
                    <a:pt x="1518150" y="1315659"/>
                    <a:pt x="1485475" y="1295573"/>
                  </a:cubicBezTo>
                  <a:cubicBezTo>
                    <a:pt x="1357287" y="1225270"/>
                    <a:pt x="1229098" y="1230292"/>
                    <a:pt x="1103424" y="1308127"/>
                  </a:cubicBezTo>
                  <a:cubicBezTo>
                    <a:pt x="1078289" y="1325702"/>
                    <a:pt x="1060694" y="1328213"/>
                    <a:pt x="1035559" y="1305616"/>
                  </a:cubicBezTo>
                  <a:cubicBezTo>
                    <a:pt x="701265" y="991766"/>
                    <a:pt x="366970" y="680427"/>
                    <a:pt x="30162" y="366577"/>
                  </a:cubicBezTo>
                  <a:cubicBezTo>
                    <a:pt x="20108" y="359044"/>
                    <a:pt x="15081" y="346490"/>
                    <a:pt x="0" y="331426"/>
                  </a:cubicBezTo>
                  <a:cubicBezTo>
                    <a:pt x="25135" y="328915"/>
                    <a:pt x="45243" y="326404"/>
                    <a:pt x="62837" y="326404"/>
                  </a:cubicBezTo>
                  <a:cubicBezTo>
                    <a:pt x="193539" y="326404"/>
                    <a:pt x="326754" y="323893"/>
                    <a:pt x="457456" y="326404"/>
                  </a:cubicBezTo>
                  <a:cubicBezTo>
                    <a:pt x="487618" y="328915"/>
                    <a:pt x="525320" y="341469"/>
                    <a:pt x="547942" y="361555"/>
                  </a:cubicBezTo>
                  <a:cubicBezTo>
                    <a:pt x="776670" y="567441"/>
                    <a:pt x="1005398" y="773326"/>
                    <a:pt x="1234125" y="979212"/>
                  </a:cubicBezTo>
                  <a:cubicBezTo>
                    <a:pt x="1254233" y="999298"/>
                    <a:pt x="1276855" y="1016874"/>
                    <a:pt x="1304503" y="1041982"/>
                  </a:cubicBezTo>
                  <a:cubicBezTo>
                    <a:pt x="1400016" y="934017"/>
                    <a:pt x="1490502" y="831075"/>
                    <a:pt x="1583501" y="72562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Freeform 9"/>
            <p:cNvSpPr/>
            <p:nvPr/>
          </p:nvSpPr>
          <p:spPr>
            <a:xfrm>
              <a:off x="5364815" y="5078727"/>
              <a:ext cx="717556" cy="685487"/>
            </a:xfrm>
            <a:custGeom>
              <a:avLst/>
              <a:gdLst/>
              <a:ahLst/>
              <a:cxnLst/>
              <a:rect l="0" t="0" r="r" b="b"/>
              <a:pathLst>
                <a:path w="717556" h="685487">
                  <a:moveTo>
                    <a:pt x="0" y="349021"/>
                  </a:moveTo>
                  <a:cubicBezTo>
                    <a:pt x="0" y="238539"/>
                    <a:pt x="42802" y="163211"/>
                    <a:pt x="115816" y="102949"/>
                  </a:cubicBezTo>
                  <a:cubicBezTo>
                    <a:pt x="244221" y="0"/>
                    <a:pt x="443122" y="2511"/>
                    <a:pt x="571527" y="107970"/>
                  </a:cubicBezTo>
                  <a:cubicBezTo>
                    <a:pt x="707485" y="220963"/>
                    <a:pt x="717556" y="411794"/>
                    <a:pt x="594187" y="537341"/>
                  </a:cubicBezTo>
                  <a:cubicBezTo>
                    <a:pt x="450676" y="685487"/>
                    <a:pt x="188831" y="672932"/>
                    <a:pt x="62944" y="514743"/>
                  </a:cubicBezTo>
                  <a:cubicBezTo>
                    <a:pt x="17624" y="456991"/>
                    <a:pt x="0" y="404262"/>
                    <a:pt x="0" y="34902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8" name="组合 67"/>
          <p:cNvGrpSpPr>
            <a:grpSpLocks noChangeAspect="1"/>
          </p:cNvGrpSpPr>
          <p:nvPr/>
        </p:nvGrpSpPr>
        <p:grpSpPr>
          <a:xfrm>
            <a:off x="5785901" y="5096792"/>
            <a:ext cx="197725" cy="192992"/>
            <a:chOff x="3530192" y="2543266"/>
            <a:chExt cx="596901" cy="582613"/>
          </a:xfrm>
          <a:solidFill>
            <a:schemeClr val="bg1"/>
          </a:solidFill>
        </p:grpSpPr>
        <p:sp>
          <p:nvSpPr>
            <p:cNvPr id="69" name="Freeform 36"/>
            <p:cNvSpPr>
              <a:spLocks noEditPoints="1"/>
            </p:cNvSpPr>
            <p:nvPr/>
          </p:nvSpPr>
          <p:spPr>
            <a:xfrm>
              <a:off x="3646080" y="2543266"/>
              <a:ext cx="481013" cy="582613"/>
            </a:xfrm>
            <a:custGeom>
              <a:avLst/>
              <a:gdLst/>
              <a:ahLst/>
              <a:cxnLst/>
              <a:rect l="0" t="0" r="r" b="b"/>
              <a:pathLst>
                <a:path w="481013" h="582613">
                  <a:moveTo>
                    <a:pt x="248022" y="424744"/>
                  </a:moveTo>
                  <a:cubicBezTo>
                    <a:pt x="375791" y="424744"/>
                    <a:pt x="375791" y="424744"/>
                    <a:pt x="375791" y="424744"/>
                  </a:cubicBezTo>
                  <a:cubicBezTo>
                    <a:pt x="383307" y="424744"/>
                    <a:pt x="390823" y="417226"/>
                    <a:pt x="390823" y="409708"/>
                  </a:cubicBezTo>
                  <a:cubicBezTo>
                    <a:pt x="390823" y="402191"/>
                    <a:pt x="383307" y="394673"/>
                    <a:pt x="375791" y="394673"/>
                  </a:cubicBezTo>
                  <a:cubicBezTo>
                    <a:pt x="248022" y="394673"/>
                    <a:pt x="248022" y="394673"/>
                    <a:pt x="248022" y="394673"/>
                  </a:cubicBezTo>
                  <a:cubicBezTo>
                    <a:pt x="236749" y="394673"/>
                    <a:pt x="232991" y="402191"/>
                    <a:pt x="232991" y="409708"/>
                  </a:cubicBezTo>
                  <a:cubicBezTo>
                    <a:pt x="232991" y="417226"/>
                    <a:pt x="236749" y="424744"/>
                    <a:pt x="248022" y="424744"/>
                  </a:cubicBezTo>
                  <a:close/>
                  <a:moveTo>
                    <a:pt x="477255" y="191698"/>
                  </a:moveTo>
                  <a:cubicBezTo>
                    <a:pt x="293117" y="7518"/>
                    <a:pt x="293117" y="7518"/>
                    <a:pt x="293117" y="7518"/>
                  </a:cubicBezTo>
                  <a:cubicBezTo>
                    <a:pt x="289359" y="3759"/>
                    <a:pt x="285601" y="0"/>
                    <a:pt x="278086" y="0"/>
                  </a:cubicBezTo>
                  <a:cubicBezTo>
                    <a:pt x="78916" y="0"/>
                    <a:pt x="78916" y="0"/>
                    <a:pt x="78916" y="0"/>
                  </a:cubicBezTo>
                  <a:cubicBezTo>
                    <a:pt x="33821" y="0"/>
                    <a:pt x="0" y="37588"/>
                    <a:pt x="0" y="82693"/>
                  </a:cubicBezTo>
                  <a:cubicBezTo>
                    <a:pt x="0" y="274392"/>
                    <a:pt x="0" y="274392"/>
                    <a:pt x="0" y="274392"/>
                  </a:cubicBezTo>
                  <a:cubicBezTo>
                    <a:pt x="11274" y="263116"/>
                    <a:pt x="11274" y="263116"/>
                    <a:pt x="11274" y="263116"/>
                  </a:cubicBezTo>
                  <a:cubicBezTo>
                    <a:pt x="15032" y="263116"/>
                    <a:pt x="15032" y="263116"/>
                    <a:pt x="15032" y="263116"/>
                  </a:cubicBezTo>
                  <a:cubicBezTo>
                    <a:pt x="15032" y="259357"/>
                    <a:pt x="15032" y="259357"/>
                    <a:pt x="15032" y="259357"/>
                  </a:cubicBezTo>
                  <a:cubicBezTo>
                    <a:pt x="22547" y="255598"/>
                    <a:pt x="30063" y="251839"/>
                    <a:pt x="37579" y="251839"/>
                  </a:cubicBezTo>
                  <a:cubicBezTo>
                    <a:pt x="37579" y="82693"/>
                    <a:pt x="37579" y="82693"/>
                    <a:pt x="37579" y="82693"/>
                  </a:cubicBezTo>
                  <a:cubicBezTo>
                    <a:pt x="37579" y="56382"/>
                    <a:pt x="56369" y="37588"/>
                    <a:pt x="78916" y="37588"/>
                  </a:cubicBezTo>
                  <a:cubicBezTo>
                    <a:pt x="255538" y="37588"/>
                    <a:pt x="255538" y="37588"/>
                    <a:pt x="255538" y="37588"/>
                  </a:cubicBezTo>
                  <a:cubicBezTo>
                    <a:pt x="255538" y="142834"/>
                    <a:pt x="255538" y="142834"/>
                    <a:pt x="255538" y="142834"/>
                  </a:cubicBezTo>
                  <a:cubicBezTo>
                    <a:pt x="255538" y="187940"/>
                    <a:pt x="293117" y="221769"/>
                    <a:pt x="338212" y="221769"/>
                  </a:cubicBezTo>
                  <a:cubicBezTo>
                    <a:pt x="443434" y="221769"/>
                    <a:pt x="443434" y="221769"/>
                    <a:pt x="443434" y="221769"/>
                  </a:cubicBezTo>
                  <a:cubicBezTo>
                    <a:pt x="443434" y="503678"/>
                    <a:pt x="443434" y="503678"/>
                    <a:pt x="443434" y="503678"/>
                  </a:cubicBezTo>
                  <a:cubicBezTo>
                    <a:pt x="443434" y="526231"/>
                    <a:pt x="424644" y="545025"/>
                    <a:pt x="402097" y="545025"/>
                  </a:cubicBezTo>
                  <a:cubicBezTo>
                    <a:pt x="169106" y="545025"/>
                    <a:pt x="169106" y="545025"/>
                    <a:pt x="169106" y="545025"/>
                  </a:cubicBezTo>
                  <a:cubicBezTo>
                    <a:pt x="169106" y="567578"/>
                    <a:pt x="169106" y="567578"/>
                    <a:pt x="169106" y="567578"/>
                  </a:cubicBezTo>
                  <a:cubicBezTo>
                    <a:pt x="169106" y="575095"/>
                    <a:pt x="165348" y="578854"/>
                    <a:pt x="165348" y="582613"/>
                  </a:cubicBezTo>
                  <a:cubicBezTo>
                    <a:pt x="240507" y="582613"/>
                    <a:pt x="345728" y="582613"/>
                    <a:pt x="345728" y="582613"/>
                  </a:cubicBezTo>
                  <a:cubicBezTo>
                    <a:pt x="345728" y="582613"/>
                    <a:pt x="345728" y="582613"/>
                    <a:pt x="345728" y="582613"/>
                  </a:cubicBezTo>
                  <a:cubicBezTo>
                    <a:pt x="402097" y="582613"/>
                    <a:pt x="402097" y="582613"/>
                    <a:pt x="402097" y="582613"/>
                  </a:cubicBezTo>
                  <a:cubicBezTo>
                    <a:pt x="443434" y="582613"/>
                    <a:pt x="481013" y="545025"/>
                    <a:pt x="481013" y="503678"/>
                  </a:cubicBezTo>
                  <a:cubicBezTo>
                    <a:pt x="481013" y="202975"/>
                    <a:pt x="481013" y="202975"/>
                    <a:pt x="481013" y="202975"/>
                  </a:cubicBezTo>
                  <a:cubicBezTo>
                    <a:pt x="481013" y="199216"/>
                    <a:pt x="481013" y="191698"/>
                    <a:pt x="477255" y="191698"/>
                  </a:cubicBezTo>
                  <a:close/>
                  <a:moveTo>
                    <a:pt x="338212" y="187940"/>
                  </a:moveTo>
                  <a:cubicBezTo>
                    <a:pt x="311907" y="187940"/>
                    <a:pt x="293117" y="165387"/>
                    <a:pt x="293117" y="142834"/>
                  </a:cubicBezTo>
                  <a:cubicBezTo>
                    <a:pt x="293117" y="60141"/>
                    <a:pt x="293117" y="60141"/>
                    <a:pt x="293117" y="60141"/>
                  </a:cubicBezTo>
                  <a:cubicBezTo>
                    <a:pt x="420886" y="187940"/>
                    <a:pt x="420886" y="187940"/>
                    <a:pt x="420886" y="187940"/>
                  </a:cubicBezTo>
                  <a:lnTo>
                    <a:pt x="338212" y="187940"/>
                  </a:lnTo>
                  <a:close/>
                  <a:moveTo>
                    <a:pt x="206685" y="202975"/>
                  </a:moveTo>
                  <a:cubicBezTo>
                    <a:pt x="206685" y="195457"/>
                    <a:pt x="202927" y="187940"/>
                    <a:pt x="191654" y="187940"/>
                  </a:cubicBezTo>
                  <a:cubicBezTo>
                    <a:pt x="105222" y="187940"/>
                    <a:pt x="105222" y="187940"/>
                    <a:pt x="105222" y="187940"/>
                  </a:cubicBezTo>
                  <a:cubicBezTo>
                    <a:pt x="97706" y="187940"/>
                    <a:pt x="90190" y="195457"/>
                    <a:pt x="90190" y="202975"/>
                  </a:cubicBezTo>
                  <a:cubicBezTo>
                    <a:pt x="90190" y="210492"/>
                    <a:pt x="97706" y="218010"/>
                    <a:pt x="105222" y="218010"/>
                  </a:cubicBezTo>
                  <a:cubicBezTo>
                    <a:pt x="191654" y="218010"/>
                    <a:pt x="191654" y="218010"/>
                    <a:pt x="191654" y="218010"/>
                  </a:cubicBezTo>
                  <a:cubicBezTo>
                    <a:pt x="202927" y="218010"/>
                    <a:pt x="206685" y="210492"/>
                    <a:pt x="206685" y="202975"/>
                  </a:cubicBezTo>
                  <a:close/>
                  <a:moveTo>
                    <a:pt x="105222" y="157869"/>
                  </a:moveTo>
                  <a:cubicBezTo>
                    <a:pt x="191654" y="157869"/>
                    <a:pt x="191654" y="157869"/>
                    <a:pt x="191654" y="157869"/>
                  </a:cubicBezTo>
                  <a:cubicBezTo>
                    <a:pt x="202927" y="157869"/>
                    <a:pt x="206685" y="150352"/>
                    <a:pt x="206685" y="142834"/>
                  </a:cubicBezTo>
                  <a:cubicBezTo>
                    <a:pt x="206685" y="135317"/>
                    <a:pt x="202927" y="127799"/>
                    <a:pt x="191654" y="127799"/>
                  </a:cubicBezTo>
                  <a:cubicBezTo>
                    <a:pt x="105222" y="127799"/>
                    <a:pt x="105222" y="127799"/>
                    <a:pt x="105222" y="127799"/>
                  </a:cubicBezTo>
                  <a:cubicBezTo>
                    <a:pt x="97706" y="127799"/>
                    <a:pt x="90190" y="135317"/>
                    <a:pt x="90190" y="142834"/>
                  </a:cubicBezTo>
                  <a:cubicBezTo>
                    <a:pt x="90190" y="150352"/>
                    <a:pt x="97706" y="157869"/>
                    <a:pt x="105222" y="157869"/>
                  </a:cubicBezTo>
                  <a:close/>
                  <a:moveTo>
                    <a:pt x="375791" y="454814"/>
                  </a:moveTo>
                  <a:cubicBezTo>
                    <a:pt x="248022" y="454814"/>
                    <a:pt x="248022" y="454814"/>
                    <a:pt x="248022" y="454814"/>
                  </a:cubicBezTo>
                  <a:cubicBezTo>
                    <a:pt x="240507" y="454814"/>
                    <a:pt x="232991" y="462332"/>
                    <a:pt x="232991" y="469849"/>
                  </a:cubicBezTo>
                  <a:cubicBezTo>
                    <a:pt x="232991" y="477367"/>
                    <a:pt x="240507" y="484884"/>
                    <a:pt x="248022" y="484884"/>
                  </a:cubicBezTo>
                  <a:cubicBezTo>
                    <a:pt x="375791" y="484884"/>
                    <a:pt x="375791" y="484884"/>
                    <a:pt x="375791" y="484884"/>
                  </a:cubicBezTo>
                  <a:cubicBezTo>
                    <a:pt x="383307" y="484884"/>
                    <a:pt x="390823" y="477367"/>
                    <a:pt x="390823" y="469849"/>
                  </a:cubicBezTo>
                  <a:cubicBezTo>
                    <a:pt x="390823" y="462332"/>
                    <a:pt x="383307" y="454814"/>
                    <a:pt x="375791" y="454814"/>
                  </a:cubicBezTo>
                  <a:close/>
                  <a:moveTo>
                    <a:pt x="248022" y="360844"/>
                  </a:moveTo>
                  <a:cubicBezTo>
                    <a:pt x="375791" y="360844"/>
                    <a:pt x="375791" y="360844"/>
                    <a:pt x="375791" y="360844"/>
                  </a:cubicBezTo>
                  <a:cubicBezTo>
                    <a:pt x="383307" y="360844"/>
                    <a:pt x="390823" y="357085"/>
                    <a:pt x="390823" y="345809"/>
                  </a:cubicBezTo>
                  <a:cubicBezTo>
                    <a:pt x="390823" y="338291"/>
                    <a:pt x="383307" y="330774"/>
                    <a:pt x="375791" y="330774"/>
                  </a:cubicBezTo>
                  <a:cubicBezTo>
                    <a:pt x="248022" y="330774"/>
                    <a:pt x="248022" y="330774"/>
                    <a:pt x="248022" y="330774"/>
                  </a:cubicBezTo>
                  <a:cubicBezTo>
                    <a:pt x="236749" y="330774"/>
                    <a:pt x="232991" y="338291"/>
                    <a:pt x="232991" y="345809"/>
                  </a:cubicBezTo>
                  <a:cubicBezTo>
                    <a:pt x="232991" y="357085"/>
                    <a:pt x="236749" y="360844"/>
                    <a:pt x="248022" y="360844"/>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Freeform 37"/>
            <p:cNvSpPr/>
            <p:nvPr/>
          </p:nvSpPr>
          <p:spPr>
            <a:xfrm>
              <a:off x="3530192" y="2821078"/>
              <a:ext cx="323850" cy="304800"/>
            </a:xfrm>
            <a:custGeom>
              <a:avLst/>
              <a:gdLst/>
              <a:ahLst/>
              <a:cxnLst/>
              <a:rect l="0" t="0" r="r" b="b"/>
              <a:pathLst>
                <a:path w="323850" h="304800">
                  <a:moveTo>
                    <a:pt x="0" y="154281"/>
                  </a:moveTo>
                  <a:cubicBezTo>
                    <a:pt x="0" y="161807"/>
                    <a:pt x="7531" y="169333"/>
                    <a:pt x="15063" y="169333"/>
                  </a:cubicBezTo>
                  <a:cubicBezTo>
                    <a:pt x="67783" y="169333"/>
                    <a:pt x="67783" y="169333"/>
                    <a:pt x="67783" y="169333"/>
                  </a:cubicBezTo>
                  <a:cubicBezTo>
                    <a:pt x="67783" y="289748"/>
                    <a:pt x="67783" y="289748"/>
                    <a:pt x="67783" y="289748"/>
                  </a:cubicBezTo>
                  <a:cubicBezTo>
                    <a:pt x="67783" y="297274"/>
                    <a:pt x="75314" y="304800"/>
                    <a:pt x="82845" y="304800"/>
                  </a:cubicBezTo>
                  <a:cubicBezTo>
                    <a:pt x="241005" y="304800"/>
                    <a:pt x="241005" y="304800"/>
                    <a:pt x="241005" y="304800"/>
                  </a:cubicBezTo>
                  <a:cubicBezTo>
                    <a:pt x="248536" y="304800"/>
                    <a:pt x="256067" y="297274"/>
                    <a:pt x="256067" y="289748"/>
                  </a:cubicBezTo>
                  <a:cubicBezTo>
                    <a:pt x="256067" y="169333"/>
                    <a:pt x="256067" y="169333"/>
                    <a:pt x="256067" y="169333"/>
                  </a:cubicBezTo>
                  <a:cubicBezTo>
                    <a:pt x="308787" y="169333"/>
                    <a:pt x="308787" y="169333"/>
                    <a:pt x="308787" y="169333"/>
                  </a:cubicBezTo>
                  <a:cubicBezTo>
                    <a:pt x="316319" y="169333"/>
                    <a:pt x="323850" y="161807"/>
                    <a:pt x="323850" y="154281"/>
                  </a:cubicBezTo>
                  <a:cubicBezTo>
                    <a:pt x="323850" y="150519"/>
                    <a:pt x="323850" y="146756"/>
                    <a:pt x="320084" y="142993"/>
                  </a:cubicBezTo>
                  <a:cubicBezTo>
                    <a:pt x="320084" y="142993"/>
                    <a:pt x="320084" y="142993"/>
                    <a:pt x="320084" y="142993"/>
                  </a:cubicBezTo>
                  <a:cubicBezTo>
                    <a:pt x="173222" y="3763"/>
                    <a:pt x="173222" y="3763"/>
                    <a:pt x="173222" y="3763"/>
                  </a:cubicBezTo>
                  <a:cubicBezTo>
                    <a:pt x="173222" y="3763"/>
                    <a:pt x="165691" y="0"/>
                    <a:pt x="161925" y="0"/>
                  </a:cubicBezTo>
                  <a:cubicBezTo>
                    <a:pt x="158159" y="0"/>
                    <a:pt x="154394" y="3763"/>
                    <a:pt x="150628" y="3763"/>
                  </a:cubicBezTo>
                  <a:cubicBezTo>
                    <a:pt x="150628" y="3763"/>
                    <a:pt x="150628" y="3763"/>
                    <a:pt x="150628" y="3763"/>
                  </a:cubicBezTo>
                  <a:cubicBezTo>
                    <a:pt x="3766" y="142993"/>
                    <a:pt x="3766" y="142993"/>
                    <a:pt x="3766" y="142993"/>
                  </a:cubicBezTo>
                  <a:cubicBezTo>
                    <a:pt x="3766" y="142993"/>
                    <a:pt x="3766" y="142993"/>
                    <a:pt x="3766" y="142993"/>
                  </a:cubicBezTo>
                  <a:cubicBezTo>
                    <a:pt x="3766" y="142993"/>
                    <a:pt x="3766" y="142993"/>
                    <a:pt x="3766" y="142993"/>
                  </a:cubicBezTo>
                  <a:cubicBezTo>
                    <a:pt x="3766" y="146756"/>
                    <a:pt x="3766" y="146756"/>
                    <a:pt x="3766" y="146756"/>
                  </a:cubicBezTo>
                  <a:cubicBezTo>
                    <a:pt x="0" y="146756"/>
                    <a:pt x="0" y="150519"/>
                    <a:pt x="0" y="15428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446584" y="2436455"/>
            <a:ext cx="1698137" cy="1953557"/>
            <a:chOff x="4037938" y="2247255"/>
            <a:chExt cx="1945552" cy="2238186"/>
          </a:xfrm>
          <a:solidFill>
            <a:srgbClr val="FCB66D"/>
          </a:solidFill>
        </p:grpSpPr>
        <p:sp>
          <p:nvSpPr>
            <p:cNvPr id="80" name="Freeform 6"/>
            <p:cNvSpPr/>
            <p:nvPr/>
          </p:nvSpPr>
          <p:spPr>
            <a:xfrm>
              <a:off x="4673984" y="2247255"/>
              <a:ext cx="1309506" cy="2238186"/>
            </a:xfrm>
            <a:custGeom>
              <a:avLst/>
              <a:gdLst/>
              <a:ahLst/>
              <a:cxnLst/>
              <a:rect l="0" t="0" r="r" b="b"/>
              <a:pathLst>
                <a:path w="1309506" h="2238186">
                  <a:moveTo>
                    <a:pt x="1309506" y="2238186"/>
                  </a:moveTo>
                  <a:cubicBezTo>
                    <a:pt x="1148645" y="2238186"/>
                    <a:pt x="985271" y="2235674"/>
                    <a:pt x="821897" y="2235674"/>
                  </a:cubicBezTo>
                  <a:cubicBezTo>
                    <a:pt x="784196" y="2235674"/>
                    <a:pt x="756548" y="2225626"/>
                    <a:pt x="728900" y="2197994"/>
                  </a:cubicBezTo>
                  <a:cubicBezTo>
                    <a:pt x="502689" y="1984475"/>
                    <a:pt x="276479" y="1773467"/>
                    <a:pt x="47755" y="1559948"/>
                  </a:cubicBezTo>
                  <a:cubicBezTo>
                    <a:pt x="20108" y="1534828"/>
                    <a:pt x="12567" y="1517244"/>
                    <a:pt x="32675" y="1482076"/>
                  </a:cubicBezTo>
                  <a:cubicBezTo>
                    <a:pt x="103051" y="1353964"/>
                    <a:pt x="95511" y="1225853"/>
                    <a:pt x="17594" y="1102765"/>
                  </a:cubicBezTo>
                  <a:cubicBezTo>
                    <a:pt x="0" y="1075133"/>
                    <a:pt x="0" y="1060061"/>
                    <a:pt x="20108" y="1037453"/>
                  </a:cubicBezTo>
                  <a:cubicBezTo>
                    <a:pt x="334288" y="703358"/>
                    <a:pt x="645956" y="366751"/>
                    <a:pt x="960137" y="30144"/>
                  </a:cubicBezTo>
                  <a:cubicBezTo>
                    <a:pt x="967677" y="22608"/>
                    <a:pt x="970191" y="10048"/>
                    <a:pt x="977731" y="0"/>
                  </a:cubicBezTo>
                  <a:cubicBezTo>
                    <a:pt x="982758" y="2512"/>
                    <a:pt x="987785" y="5024"/>
                    <a:pt x="990298" y="7536"/>
                  </a:cubicBezTo>
                  <a:cubicBezTo>
                    <a:pt x="992812" y="20096"/>
                    <a:pt x="995325" y="32656"/>
                    <a:pt x="995325" y="42704"/>
                  </a:cubicBezTo>
                  <a:cubicBezTo>
                    <a:pt x="995325" y="185888"/>
                    <a:pt x="997839" y="329071"/>
                    <a:pt x="995325" y="469743"/>
                  </a:cubicBezTo>
                  <a:cubicBezTo>
                    <a:pt x="992812" y="499887"/>
                    <a:pt x="975218" y="532543"/>
                    <a:pt x="952596" y="557663"/>
                  </a:cubicBezTo>
                  <a:cubicBezTo>
                    <a:pt x="738953" y="798814"/>
                    <a:pt x="522797" y="1037453"/>
                    <a:pt x="306641" y="1276093"/>
                  </a:cubicBezTo>
                  <a:cubicBezTo>
                    <a:pt x="299100" y="1283629"/>
                    <a:pt x="294073" y="1293677"/>
                    <a:pt x="284020" y="1306236"/>
                  </a:cubicBezTo>
                  <a:cubicBezTo>
                    <a:pt x="311667" y="1331356"/>
                    <a:pt x="336802" y="1353964"/>
                    <a:pt x="364450" y="1379084"/>
                  </a:cubicBezTo>
                  <a:cubicBezTo>
                    <a:pt x="668577" y="1652892"/>
                    <a:pt x="972704" y="1924187"/>
                    <a:pt x="1276831" y="2197994"/>
                  </a:cubicBezTo>
                  <a:cubicBezTo>
                    <a:pt x="1289398" y="2208042"/>
                    <a:pt x="1299452" y="2225626"/>
                    <a:pt x="1309506" y="2238186"/>
                  </a:cubicBezTo>
                  <a:cubicBezTo>
                    <a:pt x="1309506" y="2238186"/>
                    <a:pt x="1309506" y="2238186"/>
                    <a:pt x="1309506" y="2238186"/>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Freeform 10"/>
            <p:cNvSpPr/>
            <p:nvPr/>
          </p:nvSpPr>
          <p:spPr>
            <a:xfrm>
              <a:off x="4037938" y="3171926"/>
              <a:ext cx="638718" cy="721564"/>
            </a:xfrm>
            <a:custGeom>
              <a:avLst/>
              <a:gdLst/>
              <a:ahLst/>
              <a:cxnLst/>
              <a:rect l="0" t="0" r="r" b="b"/>
              <a:pathLst>
                <a:path w="638718" h="721564">
                  <a:moveTo>
                    <a:pt x="2515" y="384667"/>
                  </a:moveTo>
                  <a:cubicBezTo>
                    <a:pt x="2515" y="271529"/>
                    <a:pt x="35205" y="188562"/>
                    <a:pt x="100586" y="120680"/>
                  </a:cubicBezTo>
                  <a:cubicBezTo>
                    <a:pt x="216259" y="0"/>
                    <a:pt x="397313" y="0"/>
                    <a:pt x="512986" y="118166"/>
                  </a:cubicBezTo>
                  <a:cubicBezTo>
                    <a:pt x="613572" y="223760"/>
                    <a:pt x="638718" y="349468"/>
                    <a:pt x="595969" y="485233"/>
                  </a:cubicBezTo>
                  <a:cubicBezTo>
                    <a:pt x="555735" y="608427"/>
                    <a:pt x="475267" y="688880"/>
                    <a:pt x="341991" y="706479"/>
                  </a:cubicBezTo>
                  <a:cubicBezTo>
                    <a:pt x="236376" y="721564"/>
                    <a:pt x="148364" y="678823"/>
                    <a:pt x="82983" y="598370"/>
                  </a:cubicBezTo>
                  <a:cubicBezTo>
                    <a:pt x="27661" y="530488"/>
                    <a:pt x="0" y="452549"/>
                    <a:pt x="2515" y="384667"/>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75" name="组合 74"/>
          <p:cNvGrpSpPr>
            <a:grpSpLocks noChangeAspect="1"/>
          </p:cNvGrpSpPr>
          <p:nvPr/>
        </p:nvGrpSpPr>
        <p:grpSpPr>
          <a:xfrm>
            <a:off x="4604554" y="3466390"/>
            <a:ext cx="196412" cy="192992"/>
            <a:chOff x="3488917" y="4964203"/>
            <a:chExt cx="638175" cy="627063"/>
          </a:xfrm>
          <a:solidFill>
            <a:schemeClr val="bg1"/>
          </a:solidFill>
        </p:grpSpPr>
        <p:sp>
          <p:nvSpPr>
            <p:cNvPr id="76" name="Freeform 66"/>
            <p:cNvSpPr/>
            <p:nvPr/>
          </p:nvSpPr>
          <p:spPr>
            <a:xfrm>
              <a:off x="3544480" y="5327741"/>
              <a:ext cx="249238" cy="249238"/>
            </a:xfrm>
            <a:custGeom>
              <a:avLst/>
              <a:gdLst/>
              <a:ahLst/>
              <a:cxnLst/>
              <a:rect l="0" t="0" r="r" b="b"/>
              <a:pathLst>
                <a:path w="249238" h="249238">
                  <a:moveTo>
                    <a:pt x="131763" y="79375"/>
                  </a:moveTo>
                  <a:lnTo>
                    <a:pt x="87313" y="87313"/>
                  </a:lnTo>
                  <a:lnTo>
                    <a:pt x="0" y="214313"/>
                  </a:lnTo>
                  <a:lnTo>
                    <a:pt x="34925" y="249238"/>
                  </a:lnTo>
                  <a:lnTo>
                    <a:pt x="161925" y="161925"/>
                  </a:lnTo>
                  <a:lnTo>
                    <a:pt x="169863" y="117475"/>
                  </a:lnTo>
                  <a:lnTo>
                    <a:pt x="249238" y="38100"/>
                  </a:lnTo>
                  <a:lnTo>
                    <a:pt x="211138" y="0"/>
                  </a:lnTo>
                  <a:lnTo>
                    <a:pt x="131763" y="79375"/>
                  </a:ln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Freeform 67"/>
            <p:cNvSpPr>
              <a:spLocks noEditPoints="1"/>
            </p:cNvSpPr>
            <p:nvPr/>
          </p:nvSpPr>
          <p:spPr>
            <a:xfrm>
              <a:off x="3739742" y="5000716"/>
              <a:ext cx="387350" cy="387350"/>
            </a:xfrm>
            <a:custGeom>
              <a:avLst/>
              <a:gdLst/>
              <a:ahLst/>
              <a:cxnLst/>
              <a:rect l="0" t="0" r="r" b="b"/>
              <a:pathLst>
                <a:path w="387350" h="387350">
                  <a:moveTo>
                    <a:pt x="353504" y="33846"/>
                  </a:moveTo>
                  <a:cubicBezTo>
                    <a:pt x="319658" y="0"/>
                    <a:pt x="267008" y="0"/>
                    <a:pt x="236923" y="33846"/>
                  </a:cubicBezTo>
                  <a:cubicBezTo>
                    <a:pt x="0" y="267008"/>
                    <a:pt x="0" y="267008"/>
                    <a:pt x="0" y="267008"/>
                  </a:cubicBezTo>
                  <a:cubicBezTo>
                    <a:pt x="116581" y="387350"/>
                    <a:pt x="116581" y="387350"/>
                    <a:pt x="116581" y="387350"/>
                  </a:cubicBezTo>
                  <a:cubicBezTo>
                    <a:pt x="353504" y="150427"/>
                    <a:pt x="353504" y="150427"/>
                    <a:pt x="353504" y="150427"/>
                  </a:cubicBezTo>
                  <a:cubicBezTo>
                    <a:pt x="387350" y="120342"/>
                    <a:pt x="387350" y="67692"/>
                    <a:pt x="353504" y="33846"/>
                  </a:cubicBezTo>
                  <a:close/>
                  <a:moveTo>
                    <a:pt x="101538" y="259487"/>
                  </a:moveTo>
                  <a:cubicBezTo>
                    <a:pt x="97778" y="267008"/>
                    <a:pt x="86496" y="267008"/>
                    <a:pt x="78974" y="259487"/>
                  </a:cubicBezTo>
                  <a:cubicBezTo>
                    <a:pt x="75214" y="255726"/>
                    <a:pt x="75214" y="244444"/>
                    <a:pt x="78974" y="240683"/>
                  </a:cubicBezTo>
                  <a:cubicBezTo>
                    <a:pt x="263248" y="56410"/>
                    <a:pt x="263248" y="56410"/>
                    <a:pt x="263248" y="56410"/>
                  </a:cubicBezTo>
                  <a:cubicBezTo>
                    <a:pt x="270769" y="48889"/>
                    <a:pt x="282051" y="48889"/>
                    <a:pt x="285812" y="56410"/>
                  </a:cubicBezTo>
                  <a:cubicBezTo>
                    <a:pt x="293333" y="60171"/>
                    <a:pt x="293333" y="71453"/>
                    <a:pt x="285812" y="75214"/>
                  </a:cubicBezTo>
                  <a:lnTo>
                    <a:pt x="101538" y="259487"/>
                  </a:lnTo>
                  <a:close/>
                  <a:moveTo>
                    <a:pt x="330940" y="120342"/>
                  </a:moveTo>
                  <a:cubicBezTo>
                    <a:pt x="146667" y="304615"/>
                    <a:pt x="146667" y="304615"/>
                    <a:pt x="146667" y="304615"/>
                  </a:cubicBezTo>
                  <a:cubicBezTo>
                    <a:pt x="142906" y="312136"/>
                    <a:pt x="131624" y="312136"/>
                    <a:pt x="124102" y="304615"/>
                  </a:cubicBezTo>
                  <a:cubicBezTo>
                    <a:pt x="120342" y="300854"/>
                    <a:pt x="120342" y="289572"/>
                    <a:pt x="124102" y="285812"/>
                  </a:cubicBezTo>
                  <a:cubicBezTo>
                    <a:pt x="308376" y="101538"/>
                    <a:pt x="308376" y="101538"/>
                    <a:pt x="308376" y="101538"/>
                  </a:cubicBezTo>
                  <a:cubicBezTo>
                    <a:pt x="315897" y="94017"/>
                    <a:pt x="327179" y="94017"/>
                    <a:pt x="330940" y="101538"/>
                  </a:cubicBezTo>
                  <a:cubicBezTo>
                    <a:pt x="338461" y="105299"/>
                    <a:pt x="338461" y="116581"/>
                    <a:pt x="330940" y="120342"/>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Freeform 68"/>
            <p:cNvSpPr>
              <a:spLocks noEditPoints="1"/>
            </p:cNvSpPr>
            <p:nvPr/>
          </p:nvSpPr>
          <p:spPr>
            <a:xfrm>
              <a:off x="3849280" y="5327741"/>
              <a:ext cx="263525" cy="263525"/>
            </a:xfrm>
            <a:custGeom>
              <a:avLst/>
              <a:gdLst/>
              <a:ahLst/>
              <a:cxnLst/>
              <a:rect l="0" t="0" r="r" b="b"/>
              <a:pathLst>
                <a:path w="263525" h="263525">
                  <a:moveTo>
                    <a:pt x="229643" y="112939"/>
                  </a:moveTo>
                  <a:cubicBezTo>
                    <a:pt x="229643" y="112939"/>
                    <a:pt x="229643" y="112939"/>
                    <a:pt x="229643" y="112939"/>
                  </a:cubicBezTo>
                  <a:cubicBezTo>
                    <a:pt x="109175" y="0"/>
                    <a:pt x="109175" y="0"/>
                    <a:pt x="109175" y="0"/>
                  </a:cubicBezTo>
                  <a:cubicBezTo>
                    <a:pt x="0" y="109175"/>
                    <a:pt x="0" y="109175"/>
                    <a:pt x="0" y="109175"/>
                  </a:cubicBezTo>
                  <a:cubicBezTo>
                    <a:pt x="52705" y="161880"/>
                    <a:pt x="94116" y="207055"/>
                    <a:pt x="112939" y="229643"/>
                  </a:cubicBezTo>
                  <a:cubicBezTo>
                    <a:pt x="112939" y="229643"/>
                    <a:pt x="112939" y="229643"/>
                    <a:pt x="112939" y="229643"/>
                  </a:cubicBezTo>
                  <a:cubicBezTo>
                    <a:pt x="146821" y="259760"/>
                    <a:pt x="199526" y="263525"/>
                    <a:pt x="233408" y="229643"/>
                  </a:cubicBezTo>
                  <a:cubicBezTo>
                    <a:pt x="263525" y="195761"/>
                    <a:pt x="263525" y="143056"/>
                    <a:pt x="229643" y="112939"/>
                  </a:cubicBezTo>
                  <a:close/>
                  <a:moveTo>
                    <a:pt x="195761" y="195761"/>
                  </a:moveTo>
                  <a:cubicBezTo>
                    <a:pt x="184468" y="207055"/>
                    <a:pt x="161880" y="207055"/>
                    <a:pt x="150586" y="195761"/>
                  </a:cubicBezTo>
                  <a:cubicBezTo>
                    <a:pt x="135527" y="180703"/>
                    <a:pt x="135527" y="161880"/>
                    <a:pt x="150586" y="146821"/>
                  </a:cubicBezTo>
                  <a:cubicBezTo>
                    <a:pt x="161880" y="135527"/>
                    <a:pt x="184468" y="135527"/>
                    <a:pt x="195761" y="146821"/>
                  </a:cubicBezTo>
                  <a:cubicBezTo>
                    <a:pt x="210820" y="161880"/>
                    <a:pt x="210820" y="180703"/>
                    <a:pt x="195761" y="19576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Freeform 69"/>
            <p:cNvSpPr/>
            <p:nvPr/>
          </p:nvSpPr>
          <p:spPr>
            <a:xfrm>
              <a:off x="3488917" y="4964203"/>
              <a:ext cx="307975" cy="307975"/>
            </a:xfrm>
            <a:custGeom>
              <a:avLst/>
              <a:gdLst/>
              <a:ahLst/>
              <a:cxnLst/>
              <a:rect l="0" t="0" r="r" b="b"/>
              <a:pathLst>
                <a:path w="307975" h="307975">
                  <a:moveTo>
                    <a:pt x="153988" y="0"/>
                  </a:moveTo>
                  <a:cubicBezTo>
                    <a:pt x="131453" y="0"/>
                    <a:pt x="112674" y="3756"/>
                    <a:pt x="93895" y="11267"/>
                  </a:cubicBezTo>
                  <a:cubicBezTo>
                    <a:pt x="176522" y="93895"/>
                    <a:pt x="176522" y="93895"/>
                    <a:pt x="176522" y="93895"/>
                  </a:cubicBezTo>
                  <a:cubicBezTo>
                    <a:pt x="191545" y="108918"/>
                    <a:pt x="191545" y="131453"/>
                    <a:pt x="176522" y="146476"/>
                  </a:cubicBezTo>
                  <a:cubicBezTo>
                    <a:pt x="146476" y="180278"/>
                    <a:pt x="146476" y="180278"/>
                    <a:pt x="146476" y="180278"/>
                  </a:cubicBezTo>
                  <a:cubicBezTo>
                    <a:pt x="131453" y="195301"/>
                    <a:pt x="105162" y="195301"/>
                    <a:pt x="90139" y="180278"/>
                  </a:cubicBezTo>
                  <a:cubicBezTo>
                    <a:pt x="7512" y="97651"/>
                    <a:pt x="7512" y="97651"/>
                    <a:pt x="7512" y="97651"/>
                  </a:cubicBezTo>
                  <a:cubicBezTo>
                    <a:pt x="3756" y="112674"/>
                    <a:pt x="0" y="131453"/>
                    <a:pt x="0" y="153988"/>
                  </a:cubicBezTo>
                  <a:cubicBezTo>
                    <a:pt x="0" y="236615"/>
                    <a:pt x="67604" y="307975"/>
                    <a:pt x="153988" y="307975"/>
                  </a:cubicBezTo>
                  <a:cubicBezTo>
                    <a:pt x="236615" y="307975"/>
                    <a:pt x="307975" y="236615"/>
                    <a:pt x="307975" y="153988"/>
                  </a:cubicBezTo>
                  <a:cubicBezTo>
                    <a:pt x="307975" y="67604"/>
                    <a:pt x="236615" y="0"/>
                    <a:pt x="153988"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5546408" y="2086564"/>
            <a:ext cx="1939562" cy="1689973"/>
            <a:chOff x="5298004" y="1846386"/>
            <a:chExt cx="2222152" cy="1936198"/>
          </a:xfrm>
          <a:solidFill>
            <a:srgbClr val="E67823"/>
          </a:solidFill>
        </p:grpSpPr>
        <p:sp>
          <p:nvSpPr>
            <p:cNvPr id="91" name="Freeform 8"/>
            <p:cNvSpPr/>
            <p:nvPr/>
          </p:nvSpPr>
          <p:spPr>
            <a:xfrm>
              <a:off x="5298004" y="2509156"/>
              <a:ext cx="2222152" cy="1273428"/>
            </a:xfrm>
            <a:custGeom>
              <a:avLst/>
              <a:gdLst/>
              <a:ahLst/>
              <a:cxnLst/>
              <a:rect l="0" t="0" r="r" b="b"/>
              <a:pathLst>
                <a:path w="2222152" h="1273428">
                  <a:moveTo>
                    <a:pt x="2222152" y="992118"/>
                  </a:moveTo>
                  <a:cubicBezTo>
                    <a:pt x="2199528" y="992118"/>
                    <a:pt x="2184446" y="994630"/>
                    <a:pt x="2169363" y="994630"/>
                  </a:cubicBezTo>
                  <a:cubicBezTo>
                    <a:pt x="2031107" y="994630"/>
                    <a:pt x="1895365" y="997142"/>
                    <a:pt x="1757109" y="992118"/>
                  </a:cubicBezTo>
                  <a:cubicBezTo>
                    <a:pt x="1734485" y="992118"/>
                    <a:pt x="1704320" y="982072"/>
                    <a:pt x="1686724" y="967002"/>
                  </a:cubicBezTo>
                  <a:cubicBezTo>
                    <a:pt x="1445404" y="750996"/>
                    <a:pt x="1206598" y="534990"/>
                    <a:pt x="967792" y="316473"/>
                  </a:cubicBezTo>
                  <a:cubicBezTo>
                    <a:pt x="935114" y="283821"/>
                    <a:pt x="915004" y="283821"/>
                    <a:pt x="884839" y="318985"/>
                  </a:cubicBezTo>
                  <a:cubicBezTo>
                    <a:pt x="696308" y="532479"/>
                    <a:pt x="507777" y="740949"/>
                    <a:pt x="319246" y="951931"/>
                  </a:cubicBezTo>
                  <a:cubicBezTo>
                    <a:pt x="291595" y="982072"/>
                    <a:pt x="273998" y="1017235"/>
                    <a:pt x="243833" y="1047376"/>
                  </a:cubicBezTo>
                  <a:cubicBezTo>
                    <a:pt x="168421" y="1122726"/>
                    <a:pt x="90495" y="1195566"/>
                    <a:pt x="7541" y="1273428"/>
                  </a:cubicBezTo>
                  <a:cubicBezTo>
                    <a:pt x="7541" y="1260870"/>
                    <a:pt x="2514" y="1245799"/>
                    <a:pt x="2514" y="1230729"/>
                  </a:cubicBezTo>
                  <a:cubicBezTo>
                    <a:pt x="2514" y="1095098"/>
                    <a:pt x="0" y="956955"/>
                    <a:pt x="5027" y="821323"/>
                  </a:cubicBezTo>
                  <a:cubicBezTo>
                    <a:pt x="5027" y="788671"/>
                    <a:pt x="22624" y="750996"/>
                    <a:pt x="45247" y="728391"/>
                  </a:cubicBezTo>
                  <a:cubicBezTo>
                    <a:pt x="221210" y="532479"/>
                    <a:pt x="399686" y="341590"/>
                    <a:pt x="578162" y="148190"/>
                  </a:cubicBezTo>
                  <a:cubicBezTo>
                    <a:pt x="613354" y="113026"/>
                    <a:pt x="646033" y="77862"/>
                    <a:pt x="678712" y="40187"/>
                  </a:cubicBezTo>
                  <a:cubicBezTo>
                    <a:pt x="696308" y="20094"/>
                    <a:pt x="713904" y="20094"/>
                    <a:pt x="739042" y="32652"/>
                  </a:cubicBezTo>
                  <a:cubicBezTo>
                    <a:pt x="872270" y="102979"/>
                    <a:pt x="1002985" y="100468"/>
                    <a:pt x="1128672" y="17582"/>
                  </a:cubicBezTo>
                  <a:cubicBezTo>
                    <a:pt x="1151296" y="2512"/>
                    <a:pt x="1163865" y="0"/>
                    <a:pt x="1186488" y="20094"/>
                  </a:cubicBezTo>
                  <a:cubicBezTo>
                    <a:pt x="1523330" y="334055"/>
                    <a:pt x="1862686" y="650528"/>
                    <a:pt x="2199528" y="964490"/>
                  </a:cubicBezTo>
                  <a:cubicBezTo>
                    <a:pt x="2207070" y="969513"/>
                    <a:pt x="2212097" y="977048"/>
                    <a:pt x="2222152" y="992118"/>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Freeform 12"/>
            <p:cNvSpPr/>
            <p:nvPr/>
          </p:nvSpPr>
          <p:spPr>
            <a:xfrm>
              <a:off x="5855212" y="1846386"/>
              <a:ext cx="734927" cy="642727"/>
            </a:xfrm>
            <a:custGeom>
              <a:avLst/>
              <a:gdLst/>
              <a:ahLst/>
              <a:cxnLst/>
              <a:rect l="0" t="0" r="r" b="b"/>
              <a:pathLst>
                <a:path w="734927" h="642727">
                  <a:moveTo>
                    <a:pt x="387598" y="642727"/>
                  </a:moveTo>
                  <a:cubicBezTo>
                    <a:pt x="289440" y="640216"/>
                    <a:pt x="211417" y="615110"/>
                    <a:pt x="145979" y="559875"/>
                  </a:cubicBezTo>
                  <a:cubicBezTo>
                    <a:pt x="2517" y="444385"/>
                    <a:pt x="0" y="238512"/>
                    <a:pt x="138428" y="118001"/>
                  </a:cubicBezTo>
                  <a:cubicBezTo>
                    <a:pt x="269305" y="2511"/>
                    <a:pt x="480723" y="0"/>
                    <a:pt x="609083" y="112979"/>
                  </a:cubicBezTo>
                  <a:cubicBezTo>
                    <a:pt x="697174" y="190810"/>
                    <a:pt x="734927" y="286214"/>
                    <a:pt x="707241" y="401704"/>
                  </a:cubicBezTo>
                  <a:cubicBezTo>
                    <a:pt x="674522" y="529748"/>
                    <a:pt x="583915" y="597535"/>
                    <a:pt x="463105" y="630174"/>
                  </a:cubicBezTo>
                  <a:cubicBezTo>
                    <a:pt x="432902" y="637706"/>
                    <a:pt x="402700" y="640216"/>
                    <a:pt x="387598" y="642727"/>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4" name="组合 83"/>
          <p:cNvGrpSpPr>
            <a:grpSpLocks noChangeAspect="1"/>
          </p:cNvGrpSpPr>
          <p:nvPr/>
        </p:nvGrpSpPr>
        <p:grpSpPr>
          <a:xfrm>
            <a:off x="6247359" y="2278293"/>
            <a:ext cx="228408" cy="192990"/>
            <a:chOff x="2203042" y="1374866"/>
            <a:chExt cx="706438" cy="596900"/>
          </a:xfrm>
          <a:solidFill>
            <a:schemeClr val="bg1"/>
          </a:solidFill>
        </p:grpSpPr>
        <p:sp>
          <p:nvSpPr>
            <p:cNvPr id="85" name="Oval 50"/>
            <p:cNvSpPr>
              <a:spLocks noChangeArrowheads="1"/>
            </p:cNvSpPr>
            <p:nvPr/>
          </p:nvSpPr>
          <p:spPr>
            <a:xfrm>
              <a:off x="2455455" y="1441541"/>
              <a:ext cx="203200" cy="203200"/>
            </a:xfrm>
            <a:prstGeom prst="ellipse">
              <a:avLst/>
            </a:pr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Freeform 51"/>
            <p:cNvSpPr/>
            <p:nvPr/>
          </p:nvSpPr>
          <p:spPr>
            <a:xfrm>
              <a:off x="2379255" y="1663791"/>
              <a:ext cx="357188" cy="307975"/>
            </a:xfrm>
            <a:custGeom>
              <a:avLst/>
              <a:gdLst/>
              <a:ahLst/>
              <a:cxnLst/>
              <a:rect l="0" t="0" r="r" b="b"/>
              <a:pathLst>
                <a:path w="357188" h="307975">
                  <a:moveTo>
                    <a:pt x="244392" y="0"/>
                  </a:moveTo>
                  <a:cubicBezTo>
                    <a:pt x="180474" y="75116"/>
                    <a:pt x="180474" y="75116"/>
                    <a:pt x="180474" y="75116"/>
                  </a:cubicBezTo>
                  <a:cubicBezTo>
                    <a:pt x="116556" y="0"/>
                    <a:pt x="116556" y="0"/>
                    <a:pt x="116556" y="0"/>
                  </a:cubicBezTo>
                  <a:cubicBezTo>
                    <a:pt x="48878" y="30046"/>
                    <a:pt x="0" y="105162"/>
                    <a:pt x="0" y="191545"/>
                  </a:cubicBezTo>
                  <a:cubicBezTo>
                    <a:pt x="0" y="202813"/>
                    <a:pt x="3760" y="214080"/>
                    <a:pt x="3760" y="229103"/>
                  </a:cubicBezTo>
                  <a:cubicBezTo>
                    <a:pt x="41359" y="274173"/>
                    <a:pt x="105276" y="307975"/>
                    <a:pt x="180474" y="307975"/>
                  </a:cubicBezTo>
                  <a:cubicBezTo>
                    <a:pt x="251912" y="307975"/>
                    <a:pt x="315829" y="274173"/>
                    <a:pt x="353428" y="229103"/>
                  </a:cubicBezTo>
                  <a:cubicBezTo>
                    <a:pt x="357188" y="214080"/>
                    <a:pt x="357188" y="202813"/>
                    <a:pt x="357188" y="191545"/>
                  </a:cubicBezTo>
                  <a:cubicBezTo>
                    <a:pt x="357188" y="105162"/>
                    <a:pt x="308310" y="26291"/>
                    <a:pt x="244392"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87" name="Freeform 52"/>
            <p:cNvSpPr/>
            <p:nvPr/>
          </p:nvSpPr>
          <p:spPr>
            <a:xfrm>
              <a:off x="2653892" y="1374866"/>
              <a:ext cx="184150" cy="187325"/>
            </a:xfrm>
            <a:custGeom>
              <a:avLst/>
              <a:gdLst/>
              <a:ahLst/>
              <a:cxnLst/>
              <a:rect l="0" t="0" r="r" b="b"/>
              <a:pathLst>
                <a:path w="184150" h="187325">
                  <a:moveTo>
                    <a:pt x="90196" y="0"/>
                  </a:moveTo>
                  <a:cubicBezTo>
                    <a:pt x="45098" y="0"/>
                    <a:pt x="7516" y="29972"/>
                    <a:pt x="0" y="67437"/>
                  </a:cubicBezTo>
                  <a:cubicBezTo>
                    <a:pt x="22549" y="93663"/>
                    <a:pt x="41340" y="127381"/>
                    <a:pt x="41340" y="168593"/>
                  </a:cubicBezTo>
                  <a:cubicBezTo>
                    <a:pt x="41340" y="168593"/>
                    <a:pt x="41340" y="172339"/>
                    <a:pt x="41340" y="172339"/>
                  </a:cubicBezTo>
                  <a:cubicBezTo>
                    <a:pt x="52614" y="183579"/>
                    <a:pt x="71405" y="187325"/>
                    <a:pt x="90196" y="187325"/>
                  </a:cubicBezTo>
                  <a:cubicBezTo>
                    <a:pt x="139052" y="187325"/>
                    <a:pt x="184150" y="146114"/>
                    <a:pt x="184150" y="93663"/>
                  </a:cubicBezTo>
                  <a:cubicBezTo>
                    <a:pt x="184150" y="41212"/>
                    <a:pt x="139052" y="0"/>
                    <a:pt x="90196"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Freeform 53"/>
            <p:cNvSpPr/>
            <p:nvPr/>
          </p:nvSpPr>
          <p:spPr>
            <a:xfrm>
              <a:off x="2271305" y="1374866"/>
              <a:ext cx="187325" cy="187325"/>
            </a:xfrm>
            <a:custGeom>
              <a:avLst/>
              <a:gdLst/>
              <a:ahLst/>
              <a:cxnLst/>
              <a:rect l="0" t="0" r="r" b="b"/>
              <a:pathLst>
                <a:path w="187325" h="187325">
                  <a:moveTo>
                    <a:pt x="149860" y="168593"/>
                  </a:moveTo>
                  <a:cubicBezTo>
                    <a:pt x="149860" y="131128"/>
                    <a:pt x="164846" y="97409"/>
                    <a:pt x="187325" y="74930"/>
                  </a:cubicBezTo>
                  <a:cubicBezTo>
                    <a:pt x="179832" y="29972"/>
                    <a:pt x="138621" y="0"/>
                    <a:pt x="93663" y="0"/>
                  </a:cubicBezTo>
                  <a:cubicBezTo>
                    <a:pt x="44958" y="0"/>
                    <a:pt x="0" y="41212"/>
                    <a:pt x="0" y="93663"/>
                  </a:cubicBezTo>
                  <a:cubicBezTo>
                    <a:pt x="0" y="146114"/>
                    <a:pt x="44958" y="187325"/>
                    <a:pt x="93663" y="187325"/>
                  </a:cubicBezTo>
                  <a:cubicBezTo>
                    <a:pt x="116142" y="187325"/>
                    <a:pt x="134874" y="179832"/>
                    <a:pt x="149860" y="168593"/>
                  </a:cubicBezTo>
                  <a:cubicBezTo>
                    <a:pt x="149860" y="168593"/>
                    <a:pt x="149860" y="168593"/>
                    <a:pt x="149860" y="168593"/>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Freeform 54"/>
            <p:cNvSpPr/>
            <p:nvPr/>
          </p:nvSpPr>
          <p:spPr>
            <a:xfrm>
              <a:off x="2653892" y="1578066"/>
              <a:ext cx="255588" cy="285750"/>
            </a:xfrm>
            <a:custGeom>
              <a:avLst/>
              <a:gdLst/>
              <a:ahLst/>
              <a:cxnLst/>
              <a:rect l="0" t="0" r="r" b="b"/>
              <a:pathLst>
                <a:path w="255588" h="285750">
                  <a:moveTo>
                    <a:pt x="150346" y="0"/>
                  </a:moveTo>
                  <a:cubicBezTo>
                    <a:pt x="90208" y="71438"/>
                    <a:pt x="90208" y="71438"/>
                    <a:pt x="90208" y="71438"/>
                  </a:cubicBezTo>
                  <a:cubicBezTo>
                    <a:pt x="33828" y="7520"/>
                    <a:pt x="33828" y="7520"/>
                    <a:pt x="33828" y="7520"/>
                  </a:cubicBezTo>
                  <a:cubicBezTo>
                    <a:pt x="26311" y="26319"/>
                    <a:pt x="15035" y="45118"/>
                    <a:pt x="0" y="60158"/>
                  </a:cubicBezTo>
                  <a:cubicBezTo>
                    <a:pt x="71414" y="101516"/>
                    <a:pt x="120277" y="184234"/>
                    <a:pt x="120277" y="278230"/>
                  </a:cubicBezTo>
                  <a:cubicBezTo>
                    <a:pt x="120277" y="281990"/>
                    <a:pt x="116518" y="281990"/>
                    <a:pt x="116518" y="285750"/>
                  </a:cubicBezTo>
                  <a:cubicBezTo>
                    <a:pt x="172898" y="278230"/>
                    <a:pt x="221760" y="251911"/>
                    <a:pt x="251829" y="214313"/>
                  </a:cubicBezTo>
                  <a:cubicBezTo>
                    <a:pt x="255588" y="203033"/>
                    <a:pt x="255588" y="191753"/>
                    <a:pt x="255588" y="180474"/>
                  </a:cubicBezTo>
                  <a:cubicBezTo>
                    <a:pt x="255588" y="97757"/>
                    <a:pt x="210484" y="30079"/>
                    <a:pt x="150346"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Freeform 55"/>
            <p:cNvSpPr/>
            <p:nvPr/>
          </p:nvSpPr>
          <p:spPr>
            <a:xfrm>
              <a:off x="2203042" y="1578066"/>
              <a:ext cx="258763" cy="285750"/>
            </a:xfrm>
            <a:custGeom>
              <a:avLst/>
              <a:gdLst/>
              <a:ahLst/>
              <a:cxnLst/>
              <a:rect l="0" t="0" r="r" b="b"/>
              <a:pathLst>
                <a:path w="258763" h="285750">
                  <a:moveTo>
                    <a:pt x="142507" y="278230"/>
                  </a:moveTo>
                  <a:cubicBezTo>
                    <a:pt x="142507" y="184234"/>
                    <a:pt x="187509" y="105276"/>
                    <a:pt x="258763" y="63918"/>
                  </a:cubicBezTo>
                  <a:cubicBezTo>
                    <a:pt x="243762" y="45118"/>
                    <a:pt x="228761" y="26319"/>
                    <a:pt x="221261" y="0"/>
                  </a:cubicBezTo>
                  <a:cubicBezTo>
                    <a:pt x="221261" y="0"/>
                    <a:pt x="221261" y="0"/>
                    <a:pt x="221261" y="0"/>
                  </a:cubicBezTo>
                  <a:cubicBezTo>
                    <a:pt x="165008" y="71438"/>
                    <a:pt x="165008" y="71438"/>
                    <a:pt x="165008" y="71438"/>
                  </a:cubicBezTo>
                  <a:cubicBezTo>
                    <a:pt x="105005" y="3760"/>
                    <a:pt x="105005" y="3760"/>
                    <a:pt x="105005" y="3760"/>
                  </a:cubicBezTo>
                  <a:cubicBezTo>
                    <a:pt x="45002" y="30079"/>
                    <a:pt x="0" y="97757"/>
                    <a:pt x="0" y="180474"/>
                  </a:cubicBezTo>
                  <a:cubicBezTo>
                    <a:pt x="0" y="191753"/>
                    <a:pt x="0" y="203033"/>
                    <a:pt x="0" y="214313"/>
                  </a:cubicBezTo>
                  <a:cubicBezTo>
                    <a:pt x="33752" y="251911"/>
                    <a:pt x="82504" y="281990"/>
                    <a:pt x="142507" y="285750"/>
                  </a:cubicBezTo>
                  <a:cubicBezTo>
                    <a:pt x="142507" y="281990"/>
                    <a:pt x="142507" y="281990"/>
                    <a:pt x="142507" y="27823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6109732" y="3186388"/>
            <a:ext cx="1705134" cy="1966386"/>
            <a:chOff x="5943403" y="3106452"/>
            <a:chExt cx="1953569" cy="2252884"/>
          </a:xfrm>
          <a:solidFill>
            <a:srgbClr val="FCB66D"/>
          </a:solidFill>
        </p:grpSpPr>
        <p:sp>
          <p:nvSpPr>
            <p:cNvPr id="100" name="Freeform 7"/>
            <p:cNvSpPr/>
            <p:nvPr/>
          </p:nvSpPr>
          <p:spPr>
            <a:xfrm>
              <a:off x="5943403" y="3106452"/>
              <a:ext cx="1325541" cy="2252884"/>
            </a:xfrm>
            <a:custGeom>
              <a:avLst/>
              <a:gdLst/>
              <a:ahLst/>
              <a:cxnLst/>
              <a:rect l="0" t="0" r="r" b="b"/>
              <a:pathLst>
                <a:path w="1325541" h="2252884">
                  <a:moveTo>
                    <a:pt x="1312965" y="718311"/>
                  </a:moveTo>
                  <a:cubicBezTo>
                    <a:pt x="1212354" y="879052"/>
                    <a:pt x="1214870" y="1029746"/>
                    <a:pt x="1325541" y="1180441"/>
                  </a:cubicBezTo>
                  <a:cubicBezTo>
                    <a:pt x="993527" y="1534573"/>
                    <a:pt x="664028" y="1888705"/>
                    <a:pt x="324468" y="2252884"/>
                  </a:cubicBezTo>
                  <a:cubicBezTo>
                    <a:pt x="324468" y="2220234"/>
                    <a:pt x="321953" y="2202652"/>
                    <a:pt x="321953" y="2185071"/>
                  </a:cubicBezTo>
                  <a:cubicBezTo>
                    <a:pt x="321953" y="2054469"/>
                    <a:pt x="321953" y="1923867"/>
                    <a:pt x="321953" y="1793266"/>
                  </a:cubicBezTo>
                  <a:cubicBezTo>
                    <a:pt x="319438" y="1753080"/>
                    <a:pt x="332014" y="1725453"/>
                    <a:pt x="359682" y="1695314"/>
                  </a:cubicBezTo>
                  <a:cubicBezTo>
                    <a:pt x="575994" y="1456714"/>
                    <a:pt x="792306" y="1218115"/>
                    <a:pt x="1008618" y="977003"/>
                  </a:cubicBezTo>
                  <a:cubicBezTo>
                    <a:pt x="1018680" y="966957"/>
                    <a:pt x="1026225" y="956911"/>
                    <a:pt x="1038802" y="941841"/>
                  </a:cubicBezTo>
                  <a:cubicBezTo>
                    <a:pt x="694211" y="635429"/>
                    <a:pt x="352136" y="329017"/>
                    <a:pt x="0" y="12558"/>
                  </a:cubicBezTo>
                  <a:cubicBezTo>
                    <a:pt x="95580" y="12558"/>
                    <a:pt x="176068" y="12558"/>
                    <a:pt x="254041" y="12558"/>
                  </a:cubicBezTo>
                  <a:cubicBezTo>
                    <a:pt x="309377" y="12558"/>
                    <a:pt x="362197" y="20093"/>
                    <a:pt x="415018" y="12558"/>
                  </a:cubicBezTo>
                  <a:cubicBezTo>
                    <a:pt x="513113" y="0"/>
                    <a:pt x="581025" y="37674"/>
                    <a:pt x="648937" y="102975"/>
                  </a:cubicBezTo>
                  <a:cubicBezTo>
                    <a:pt x="847642" y="293854"/>
                    <a:pt x="1048863" y="479711"/>
                    <a:pt x="1250083" y="665568"/>
                  </a:cubicBezTo>
                  <a:cubicBezTo>
                    <a:pt x="1270205" y="685660"/>
                    <a:pt x="1290327" y="700730"/>
                    <a:pt x="1312965" y="71831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Freeform 11"/>
            <p:cNvSpPr/>
            <p:nvPr/>
          </p:nvSpPr>
          <p:spPr>
            <a:xfrm>
              <a:off x="7252909" y="3685039"/>
              <a:ext cx="644063" cy="708202"/>
            </a:xfrm>
            <a:custGeom>
              <a:avLst/>
              <a:gdLst/>
              <a:ahLst/>
              <a:cxnLst/>
              <a:rect l="0" t="0" r="r" b="b"/>
              <a:pathLst>
                <a:path w="644063" h="708202">
                  <a:moveTo>
                    <a:pt x="644063" y="356612"/>
                  </a:moveTo>
                  <a:cubicBezTo>
                    <a:pt x="641547" y="562543"/>
                    <a:pt x="503174" y="708202"/>
                    <a:pt x="322032" y="703179"/>
                  </a:cubicBezTo>
                  <a:cubicBezTo>
                    <a:pt x="233976" y="698157"/>
                    <a:pt x="163532" y="657975"/>
                    <a:pt x="110698" y="590168"/>
                  </a:cubicBezTo>
                  <a:cubicBezTo>
                    <a:pt x="0" y="459578"/>
                    <a:pt x="5032" y="251135"/>
                    <a:pt x="118246" y="125568"/>
                  </a:cubicBezTo>
                  <a:cubicBezTo>
                    <a:pt x="201270" y="32648"/>
                    <a:pt x="306936" y="0"/>
                    <a:pt x="425182" y="40182"/>
                  </a:cubicBezTo>
                  <a:cubicBezTo>
                    <a:pt x="556008" y="82875"/>
                    <a:pt x="618904" y="185840"/>
                    <a:pt x="641547" y="316431"/>
                  </a:cubicBezTo>
                  <a:cubicBezTo>
                    <a:pt x="644063" y="334010"/>
                    <a:pt x="644063" y="349078"/>
                    <a:pt x="644063" y="356612"/>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marL="0" lvl="0" indent="0" algn="ctr"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5" name="组合 94"/>
          <p:cNvGrpSpPr>
            <a:grpSpLocks noChangeAspect="1"/>
          </p:cNvGrpSpPr>
          <p:nvPr/>
        </p:nvGrpSpPr>
        <p:grpSpPr>
          <a:xfrm>
            <a:off x="7453572" y="3913495"/>
            <a:ext cx="191895" cy="192992"/>
            <a:chOff x="4005263" y="4962526"/>
            <a:chExt cx="277812" cy="279400"/>
          </a:xfrm>
          <a:solidFill>
            <a:schemeClr val="bg1"/>
          </a:solidFill>
        </p:grpSpPr>
        <p:sp>
          <p:nvSpPr>
            <p:cNvPr id="96" name="Freeform 478"/>
            <p:cNvSpPr/>
            <p:nvPr/>
          </p:nvSpPr>
          <p:spPr>
            <a:xfrm>
              <a:off x="4005263" y="4962526"/>
              <a:ext cx="250825" cy="250825"/>
            </a:xfrm>
            <a:custGeom>
              <a:avLst/>
              <a:gdLst/>
              <a:ahLst/>
              <a:cxnLst/>
              <a:rect l="0" t="0" r="r" b="b"/>
              <a:pathLst>
                <a:path w="250825" h="250825">
                  <a:moveTo>
                    <a:pt x="125413" y="237267"/>
                  </a:moveTo>
                  <a:cubicBezTo>
                    <a:pt x="63192" y="237267"/>
                    <a:pt x="13611" y="186908"/>
                    <a:pt x="13611" y="124928"/>
                  </a:cubicBezTo>
                  <a:cubicBezTo>
                    <a:pt x="13611" y="63917"/>
                    <a:pt x="63192" y="13558"/>
                    <a:pt x="125413" y="13558"/>
                  </a:cubicBezTo>
                  <a:cubicBezTo>
                    <a:pt x="187633" y="13558"/>
                    <a:pt x="237214" y="63917"/>
                    <a:pt x="237214" y="124928"/>
                  </a:cubicBezTo>
                  <a:cubicBezTo>
                    <a:pt x="237214" y="134613"/>
                    <a:pt x="236242" y="143329"/>
                    <a:pt x="234298" y="151076"/>
                  </a:cubicBezTo>
                  <a:cubicBezTo>
                    <a:pt x="247908" y="153981"/>
                    <a:pt x="247908" y="153981"/>
                    <a:pt x="247908" y="153981"/>
                  </a:cubicBezTo>
                  <a:cubicBezTo>
                    <a:pt x="249853" y="145265"/>
                    <a:pt x="250825" y="135581"/>
                    <a:pt x="250825" y="124928"/>
                  </a:cubicBezTo>
                  <a:cubicBezTo>
                    <a:pt x="250825" y="56169"/>
                    <a:pt x="194438" y="0"/>
                    <a:pt x="125413" y="0"/>
                  </a:cubicBezTo>
                  <a:cubicBezTo>
                    <a:pt x="56387" y="0"/>
                    <a:pt x="0" y="56169"/>
                    <a:pt x="0" y="124928"/>
                  </a:cubicBezTo>
                  <a:cubicBezTo>
                    <a:pt x="0" y="194656"/>
                    <a:pt x="56387" y="250825"/>
                    <a:pt x="125413" y="250825"/>
                  </a:cubicBezTo>
                  <a:cubicBezTo>
                    <a:pt x="134162" y="250825"/>
                    <a:pt x="142912" y="249857"/>
                    <a:pt x="150689" y="247920"/>
                  </a:cubicBezTo>
                  <a:cubicBezTo>
                    <a:pt x="147773" y="234362"/>
                    <a:pt x="147773" y="234362"/>
                    <a:pt x="147773" y="234362"/>
                  </a:cubicBezTo>
                  <a:cubicBezTo>
                    <a:pt x="140968" y="236298"/>
                    <a:pt x="133190" y="237267"/>
                    <a:pt x="125413" y="237267"/>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97" name="Freeform 479"/>
            <p:cNvSpPr>
              <a:spLocks noEditPoints="1"/>
            </p:cNvSpPr>
            <p:nvPr/>
          </p:nvSpPr>
          <p:spPr>
            <a:xfrm>
              <a:off x="4027488" y="4984751"/>
              <a:ext cx="206375" cy="206375"/>
            </a:xfrm>
            <a:custGeom>
              <a:avLst/>
              <a:gdLst/>
              <a:ahLst/>
              <a:cxnLst/>
              <a:rect l="0" t="0" r="r" b="b"/>
              <a:pathLst>
                <a:path w="206375" h="206375">
                  <a:moveTo>
                    <a:pt x="103188" y="0"/>
                  </a:moveTo>
                  <a:cubicBezTo>
                    <a:pt x="45753" y="0"/>
                    <a:pt x="0" y="46507"/>
                    <a:pt x="0" y="102703"/>
                  </a:cubicBezTo>
                  <a:cubicBezTo>
                    <a:pt x="0" y="159868"/>
                    <a:pt x="45753" y="206375"/>
                    <a:pt x="103188" y="206375"/>
                  </a:cubicBezTo>
                  <a:cubicBezTo>
                    <a:pt x="110002" y="206375"/>
                    <a:pt x="116816" y="205406"/>
                    <a:pt x="123630" y="204437"/>
                  </a:cubicBezTo>
                  <a:cubicBezTo>
                    <a:pt x="102214" y="102703"/>
                    <a:pt x="102214" y="102703"/>
                    <a:pt x="102214" y="102703"/>
                  </a:cubicBezTo>
                  <a:cubicBezTo>
                    <a:pt x="116816" y="106579"/>
                    <a:pt x="116816" y="106579"/>
                    <a:pt x="116816" y="106579"/>
                  </a:cubicBezTo>
                  <a:cubicBezTo>
                    <a:pt x="114869" y="104641"/>
                    <a:pt x="113896" y="101734"/>
                    <a:pt x="113896" y="99796"/>
                  </a:cubicBezTo>
                  <a:cubicBezTo>
                    <a:pt x="113896" y="93983"/>
                    <a:pt x="118763" y="89138"/>
                    <a:pt x="124604" y="89138"/>
                  </a:cubicBezTo>
                  <a:cubicBezTo>
                    <a:pt x="130445" y="89138"/>
                    <a:pt x="135312" y="93983"/>
                    <a:pt x="135312" y="99796"/>
                  </a:cubicBezTo>
                  <a:cubicBezTo>
                    <a:pt x="135312" y="103672"/>
                    <a:pt x="132392" y="107548"/>
                    <a:pt x="128498" y="109485"/>
                  </a:cubicBezTo>
                  <a:cubicBezTo>
                    <a:pt x="203455" y="126925"/>
                    <a:pt x="203455" y="126925"/>
                    <a:pt x="203455" y="126925"/>
                  </a:cubicBezTo>
                  <a:cubicBezTo>
                    <a:pt x="205402" y="119174"/>
                    <a:pt x="206375" y="111423"/>
                    <a:pt x="206375" y="102703"/>
                  </a:cubicBezTo>
                  <a:cubicBezTo>
                    <a:pt x="206375" y="46507"/>
                    <a:pt x="160622" y="0"/>
                    <a:pt x="103188" y="0"/>
                  </a:cubicBezTo>
                  <a:close/>
                  <a:moveTo>
                    <a:pt x="40886" y="52320"/>
                  </a:moveTo>
                  <a:cubicBezTo>
                    <a:pt x="48673" y="52320"/>
                    <a:pt x="55488" y="59103"/>
                    <a:pt x="55488" y="67823"/>
                  </a:cubicBezTo>
                  <a:cubicBezTo>
                    <a:pt x="55488" y="75574"/>
                    <a:pt x="48673" y="82356"/>
                    <a:pt x="40886" y="82356"/>
                  </a:cubicBezTo>
                  <a:cubicBezTo>
                    <a:pt x="32124" y="82356"/>
                    <a:pt x="25310" y="75574"/>
                    <a:pt x="25310" y="67823"/>
                  </a:cubicBezTo>
                  <a:cubicBezTo>
                    <a:pt x="25310" y="59103"/>
                    <a:pt x="32124" y="52320"/>
                    <a:pt x="40886" y="52320"/>
                  </a:cubicBezTo>
                  <a:close/>
                  <a:moveTo>
                    <a:pt x="38939" y="149210"/>
                  </a:moveTo>
                  <a:cubicBezTo>
                    <a:pt x="29204" y="149210"/>
                    <a:pt x="20443" y="141459"/>
                    <a:pt x="20443" y="130801"/>
                  </a:cubicBezTo>
                  <a:cubicBezTo>
                    <a:pt x="20443" y="120143"/>
                    <a:pt x="29204" y="111423"/>
                    <a:pt x="38939" y="111423"/>
                  </a:cubicBezTo>
                  <a:cubicBezTo>
                    <a:pt x="49647" y="111423"/>
                    <a:pt x="58408" y="120143"/>
                    <a:pt x="58408" y="130801"/>
                  </a:cubicBezTo>
                  <a:cubicBezTo>
                    <a:pt x="58408" y="141459"/>
                    <a:pt x="49647" y="149210"/>
                    <a:pt x="38939" y="149210"/>
                  </a:cubicBezTo>
                  <a:close/>
                  <a:moveTo>
                    <a:pt x="86639" y="67823"/>
                  </a:moveTo>
                  <a:cubicBezTo>
                    <a:pt x="93453" y="67823"/>
                    <a:pt x="99294" y="73636"/>
                    <a:pt x="99294" y="80418"/>
                  </a:cubicBezTo>
                  <a:cubicBezTo>
                    <a:pt x="99294" y="87201"/>
                    <a:pt x="93453" y="93014"/>
                    <a:pt x="86639" y="93014"/>
                  </a:cubicBezTo>
                  <a:cubicBezTo>
                    <a:pt x="79824" y="93014"/>
                    <a:pt x="73983" y="87201"/>
                    <a:pt x="73983" y="80418"/>
                  </a:cubicBezTo>
                  <a:cubicBezTo>
                    <a:pt x="73983" y="73636"/>
                    <a:pt x="79824" y="67823"/>
                    <a:pt x="86639" y="67823"/>
                  </a:cubicBezTo>
                  <a:close/>
                  <a:moveTo>
                    <a:pt x="73983" y="128863"/>
                  </a:moveTo>
                  <a:cubicBezTo>
                    <a:pt x="73983" y="122081"/>
                    <a:pt x="79824" y="116268"/>
                    <a:pt x="86639" y="116268"/>
                  </a:cubicBezTo>
                  <a:cubicBezTo>
                    <a:pt x="93453" y="116268"/>
                    <a:pt x="99294" y="122081"/>
                    <a:pt x="99294" y="128863"/>
                  </a:cubicBezTo>
                  <a:cubicBezTo>
                    <a:pt x="99294" y="135646"/>
                    <a:pt x="93453" y="141459"/>
                    <a:pt x="86639" y="141459"/>
                  </a:cubicBezTo>
                  <a:cubicBezTo>
                    <a:pt x="79824" y="141459"/>
                    <a:pt x="73983" y="135646"/>
                    <a:pt x="73983" y="128863"/>
                  </a:cubicBezTo>
                  <a:close/>
                  <a:moveTo>
                    <a:pt x="113896" y="177308"/>
                  </a:moveTo>
                  <a:cubicBezTo>
                    <a:pt x="113896" y="185059"/>
                    <a:pt x="107081" y="191842"/>
                    <a:pt x="99294" y="191842"/>
                  </a:cubicBezTo>
                  <a:cubicBezTo>
                    <a:pt x="91506" y="191842"/>
                    <a:pt x="84692" y="185059"/>
                    <a:pt x="84692" y="177308"/>
                  </a:cubicBezTo>
                  <a:cubicBezTo>
                    <a:pt x="84692" y="169557"/>
                    <a:pt x="91506" y="162775"/>
                    <a:pt x="99294" y="162775"/>
                  </a:cubicBezTo>
                  <a:cubicBezTo>
                    <a:pt x="107081" y="162775"/>
                    <a:pt x="113896" y="169557"/>
                    <a:pt x="113896" y="177308"/>
                  </a:cubicBezTo>
                  <a:close/>
                  <a:moveTo>
                    <a:pt x="103188" y="53289"/>
                  </a:moveTo>
                  <a:cubicBezTo>
                    <a:pt x="93453" y="53289"/>
                    <a:pt x="85665" y="44569"/>
                    <a:pt x="85665" y="34880"/>
                  </a:cubicBezTo>
                  <a:cubicBezTo>
                    <a:pt x="85665" y="25191"/>
                    <a:pt x="93453" y="17440"/>
                    <a:pt x="103188" y="17440"/>
                  </a:cubicBezTo>
                  <a:cubicBezTo>
                    <a:pt x="112922" y="17440"/>
                    <a:pt x="121683" y="25191"/>
                    <a:pt x="121683" y="34880"/>
                  </a:cubicBezTo>
                  <a:cubicBezTo>
                    <a:pt x="121683" y="44569"/>
                    <a:pt x="112922" y="53289"/>
                    <a:pt x="103188" y="53289"/>
                  </a:cubicBezTo>
                  <a:close/>
                  <a:moveTo>
                    <a:pt x="135312" y="47476"/>
                  </a:moveTo>
                  <a:cubicBezTo>
                    <a:pt x="135312" y="40694"/>
                    <a:pt x="141153" y="34880"/>
                    <a:pt x="147967" y="34880"/>
                  </a:cubicBezTo>
                  <a:cubicBezTo>
                    <a:pt x="154781" y="34880"/>
                    <a:pt x="160622" y="40694"/>
                    <a:pt x="160622" y="47476"/>
                  </a:cubicBezTo>
                  <a:cubicBezTo>
                    <a:pt x="160622" y="54258"/>
                    <a:pt x="154781" y="60072"/>
                    <a:pt x="147967" y="60072"/>
                  </a:cubicBezTo>
                  <a:cubicBezTo>
                    <a:pt x="141153" y="60072"/>
                    <a:pt x="135312" y="54258"/>
                    <a:pt x="135312" y="47476"/>
                  </a:cubicBezTo>
                  <a:close/>
                  <a:moveTo>
                    <a:pt x="170357" y="108516"/>
                  </a:moveTo>
                  <a:cubicBezTo>
                    <a:pt x="160622" y="108516"/>
                    <a:pt x="152834" y="101734"/>
                    <a:pt x="152834" y="92045"/>
                  </a:cubicBezTo>
                  <a:cubicBezTo>
                    <a:pt x="152834" y="82356"/>
                    <a:pt x="160622" y="74605"/>
                    <a:pt x="170357" y="74605"/>
                  </a:cubicBezTo>
                  <a:cubicBezTo>
                    <a:pt x="180091" y="74605"/>
                    <a:pt x="187879" y="82356"/>
                    <a:pt x="187879" y="92045"/>
                  </a:cubicBezTo>
                  <a:cubicBezTo>
                    <a:pt x="187879" y="101734"/>
                    <a:pt x="180091" y="108516"/>
                    <a:pt x="170357" y="108516"/>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98" name="Freeform 480"/>
            <p:cNvSpPr/>
            <p:nvPr/>
          </p:nvSpPr>
          <p:spPr>
            <a:xfrm>
              <a:off x="4184650" y="5145088"/>
              <a:ext cx="98425" cy="96838"/>
            </a:xfrm>
            <a:custGeom>
              <a:avLst/>
              <a:gdLst/>
              <a:ahLst/>
              <a:cxnLst/>
              <a:rect l="0" t="0" r="r" b="b"/>
              <a:pathLst>
                <a:path w="98425" h="96838">
                  <a:moveTo>
                    <a:pt x="86002" y="0"/>
                  </a:moveTo>
                  <a:cubicBezTo>
                    <a:pt x="75491" y="42609"/>
                    <a:pt x="42046" y="75534"/>
                    <a:pt x="0" y="84249"/>
                  </a:cubicBezTo>
                  <a:cubicBezTo>
                    <a:pt x="2867" y="96838"/>
                    <a:pt x="2867" y="96838"/>
                    <a:pt x="2867" y="96838"/>
                  </a:cubicBezTo>
                  <a:cubicBezTo>
                    <a:pt x="50646" y="87154"/>
                    <a:pt x="87914" y="50356"/>
                    <a:pt x="98425" y="3874"/>
                  </a:cubicBezTo>
                  <a:lnTo>
                    <a:pt x="86002" y="0"/>
                  </a:ln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sp>
          <p:nvSpPr>
            <p:cNvPr id="99" name="Freeform 481"/>
            <p:cNvSpPr>
              <a:spLocks noEditPoints="1"/>
            </p:cNvSpPr>
            <p:nvPr/>
          </p:nvSpPr>
          <p:spPr>
            <a:xfrm>
              <a:off x="4162425" y="5118101"/>
              <a:ext cx="100013" cy="101600"/>
            </a:xfrm>
            <a:custGeom>
              <a:avLst/>
              <a:gdLst/>
              <a:ahLst/>
              <a:cxnLst/>
              <a:rect l="0" t="0" r="r" b="b"/>
              <a:pathLst>
                <a:path w="100013" h="101600">
                  <a:moveTo>
                    <a:pt x="100013" y="24190"/>
                  </a:moveTo>
                  <a:cubicBezTo>
                    <a:pt x="25965" y="6773"/>
                    <a:pt x="25965" y="6773"/>
                    <a:pt x="25965" y="6773"/>
                  </a:cubicBezTo>
                  <a:cubicBezTo>
                    <a:pt x="25003" y="6773"/>
                    <a:pt x="23080" y="7741"/>
                    <a:pt x="22118" y="7741"/>
                  </a:cubicBezTo>
                  <a:cubicBezTo>
                    <a:pt x="18272" y="7741"/>
                    <a:pt x="15387" y="5806"/>
                    <a:pt x="13463" y="3870"/>
                  </a:cubicBezTo>
                  <a:cubicBezTo>
                    <a:pt x="0" y="0"/>
                    <a:pt x="0" y="0"/>
                    <a:pt x="0" y="0"/>
                  </a:cubicBezTo>
                  <a:cubicBezTo>
                    <a:pt x="21157" y="101600"/>
                    <a:pt x="21157" y="101600"/>
                    <a:pt x="21157" y="101600"/>
                  </a:cubicBezTo>
                  <a:cubicBezTo>
                    <a:pt x="59623" y="93859"/>
                    <a:pt x="90396" y="62895"/>
                    <a:pt x="100013" y="24190"/>
                  </a:cubicBezTo>
                  <a:close/>
                  <a:moveTo>
                    <a:pt x="70201" y="19352"/>
                  </a:moveTo>
                  <a:cubicBezTo>
                    <a:pt x="75971" y="19352"/>
                    <a:pt x="80780" y="24190"/>
                    <a:pt x="80780" y="29996"/>
                  </a:cubicBezTo>
                  <a:cubicBezTo>
                    <a:pt x="80780" y="35802"/>
                    <a:pt x="75971" y="40640"/>
                    <a:pt x="70201" y="40640"/>
                  </a:cubicBezTo>
                  <a:cubicBezTo>
                    <a:pt x="64431" y="40640"/>
                    <a:pt x="59623" y="35802"/>
                    <a:pt x="59623" y="29996"/>
                  </a:cubicBezTo>
                  <a:cubicBezTo>
                    <a:pt x="59623" y="24190"/>
                    <a:pt x="64431" y="19352"/>
                    <a:pt x="70201" y="19352"/>
                  </a:cubicBezTo>
                  <a:close/>
                  <a:moveTo>
                    <a:pt x="29812" y="59992"/>
                  </a:moveTo>
                  <a:cubicBezTo>
                    <a:pt x="20195" y="59992"/>
                    <a:pt x="12502" y="51284"/>
                    <a:pt x="12502" y="41608"/>
                  </a:cubicBezTo>
                  <a:cubicBezTo>
                    <a:pt x="12502" y="31931"/>
                    <a:pt x="20195" y="23223"/>
                    <a:pt x="29812" y="23223"/>
                  </a:cubicBezTo>
                  <a:cubicBezTo>
                    <a:pt x="40390" y="23223"/>
                    <a:pt x="48083" y="31931"/>
                    <a:pt x="48083" y="41608"/>
                  </a:cubicBezTo>
                  <a:cubicBezTo>
                    <a:pt x="48083" y="51284"/>
                    <a:pt x="40390" y="59992"/>
                    <a:pt x="29812" y="59992"/>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marL="0" lvl="0" indent="0" algn="l" defTabSz="914400">
                <a:lnSpc>
                  <a:spcPct val="100000"/>
                </a:lnSpc>
                <a:spcBef>
                  <a:spcPts val="0"/>
                </a:spcBef>
                <a:spcAft>
                  <a:spcPts val="0"/>
                </a:spcAft>
                <a:buClrTx/>
                <a:buSzTx/>
                <a:buFontTx/>
                <a:buNone/>
              </a:pPr>
              <a:endParaRPr lang="zh-CN" sz="1800" b="0" i="0" u="none" strike="noStrike" kern="1200" spc="0" baseline="0">
                <a:ln>
                  <a:noFill/>
                </a:ln>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9857" b="4643"/>
          <a:stretch/>
        </p:blipFill>
        <p:spPr>
          <a:xfrm>
            <a:off x="-22910" y="-139145"/>
            <a:ext cx="12234499" cy="7017023"/>
          </a:xfrm>
          <a:prstGeom prst="rect">
            <a:avLst/>
          </a:prstGeom>
        </p:spPr>
      </p:pic>
      <p:sp>
        <p:nvSpPr>
          <p:cNvPr id="8" name="矩形 7"/>
          <p:cNvSpPr/>
          <p:nvPr/>
        </p:nvSpPr>
        <p:spPr>
          <a:xfrm>
            <a:off x="-19878" y="19425"/>
            <a:ext cx="12211589"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3"/>
          <a:stretch>
            <a:fillRect/>
          </a:stretch>
        </p:blipFill>
        <p:spPr>
          <a:xfrm>
            <a:off x="0" y="-16510"/>
            <a:ext cx="12257405" cy="6874510"/>
          </a:xfrm>
          <a:prstGeom prst="rect">
            <a:avLst/>
          </a:prstGeom>
        </p:spPr>
      </p:pic>
      <p:sp>
        <p:nvSpPr>
          <p:cNvPr id="15" name="矩形 14"/>
          <p:cNvSpPr/>
          <p:nvPr/>
        </p:nvSpPr>
        <p:spPr>
          <a:xfrm>
            <a:off x="3522091" y="3448425"/>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73651" y="1730676"/>
            <a:ext cx="1198880" cy="1322070"/>
          </a:xfrm>
          <a:prstGeom prst="rect">
            <a:avLst/>
          </a:prstGeom>
          <a:noFill/>
        </p:spPr>
        <p:txBody>
          <a:bodyPr wrap="none" rtlCol="0">
            <a:spAutoFit/>
          </a:bodyPr>
          <a:lstStyle/>
          <a:p>
            <a:pPr algn="ctr"/>
            <a:r>
              <a:rPr lang="en-US" altLang="zh-CN" sz="8000" b="1" dirty="0">
                <a:solidFill>
                  <a:srgbClr val="E67823"/>
                </a:solidFill>
                <a:latin typeface="Times New Roman" panose="02020603050405020304" charset="0"/>
                <a:ea typeface="思源黑体" panose="020B0400000000000000" charset="-122"/>
              </a:rPr>
              <a:t>04</a:t>
            </a:r>
          </a:p>
        </p:txBody>
      </p:sp>
      <p:sp>
        <p:nvSpPr>
          <p:cNvPr id="17" name="文本框 16"/>
          <p:cNvSpPr txBox="1"/>
          <p:nvPr/>
        </p:nvSpPr>
        <p:spPr>
          <a:xfrm>
            <a:off x="3921757" y="3673115"/>
            <a:ext cx="4348480" cy="645160"/>
          </a:xfrm>
          <a:prstGeom prst="rect">
            <a:avLst/>
          </a:prstGeom>
          <a:noFill/>
        </p:spPr>
        <p:txBody>
          <a:bodyPr wrap="none" rtlCol="0">
            <a:spAutoFit/>
          </a:bodyPr>
          <a:lstStyle/>
          <a:p>
            <a:pPr algn="ctr"/>
            <a:r>
              <a:rPr lang="zh-CN" altLang="en-US" sz="3600" spc="500" dirty="0">
                <a:solidFill>
                  <a:schemeClr val="bg1"/>
                </a:solidFill>
                <a:latin typeface="Times New Roman" panose="02020603050405020304" charset="0"/>
                <a:ea typeface="思源黑体" panose="020B0400000000000000" charset="-122"/>
              </a:rPr>
              <a:t>在此输入您的标题</a:t>
            </a:r>
          </a:p>
        </p:txBody>
      </p:sp>
      <p:sp>
        <p:nvSpPr>
          <p:cNvPr id="18" name="文本框 17"/>
          <p:cNvSpPr txBox="1"/>
          <p:nvPr/>
        </p:nvSpPr>
        <p:spPr>
          <a:xfrm>
            <a:off x="3261893" y="4713790"/>
            <a:ext cx="5668208" cy="398780"/>
          </a:xfrm>
          <a:prstGeom prst="rect">
            <a:avLst/>
          </a:prstGeom>
          <a:noFill/>
        </p:spPr>
        <p:txBody>
          <a:bodyPr wrap="square" rtlCol="0">
            <a:spAutoFit/>
          </a:bodyPr>
          <a:lstStyle/>
          <a:p>
            <a:pPr algn="ctr"/>
            <a:r>
              <a:rPr lang="en-US" altLang="zh-CN" sz="2000" spc="500" dirty="0">
                <a:solidFill>
                  <a:schemeClr val="bg1">
                    <a:alpha val="42000"/>
                  </a:schemeClr>
                </a:solidFill>
                <a:latin typeface="Times New Roman" panose="02020603050405020304" charset="0"/>
                <a:ea typeface="思源黑体" panose="020B0400000000000000" charset="-122"/>
              </a:rPr>
              <a:t>Please input your topic here</a:t>
            </a:r>
          </a:p>
        </p:txBody>
      </p:sp>
      <p:cxnSp>
        <p:nvCxnSpPr>
          <p:cNvPr id="19" name="直接连接符 18"/>
          <p:cNvCxnSpPr/>
          <p:nvPr/>
        </p:nvCxnSpPr>
        <p:spPr>
          <a:xfrm>
            <a:off x="-45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996" y="297877"/>
            <a:ext cx="2700001" cy="569725"/>
          </a:xfrm>
          <a:prstGeom prst="rect">
            <a:avLst/>
          </a:prstGeom>
        </p:spPr>
      </p:pic>
      <p:cxnSp>
        <p:nvCxnSpPr>
          <p:cNvPr id="21" name="直接连接符 20"/>
          <p:cNvCxnSpPr/>
          <p:nvPr/>
        </p:nvCxnSpPr>
        <p:spPr>
          <a:xfrm>
            <a:off x="7898275"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extLst>
              <a:ext uri="{28A0092B-C50C-407E-A947-70E740481C1C}">
                <a14:useLocalDpi xmlns:a14="http://schemas.microsoft.com/office/drawing/2010/main" val="0"/>
              </a:ext>
            </a:extLst>
          </a:blip>
          <a:srcRect t="16236"/>
          <a:stretch/>
        </p:blipFill>
        <p:spPr>
          <a:xfrm>
            <a:off x="0" y="-16510"/>
            <a:ext cx="12191999" cy="687451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grpSp>
        <p:nvGrpSpPr>
          <p:cNvPr id="67" name="组合 66"/>
          <p:cNvGrpSpPr/>
          <p:nvPr/>
        </p:nvGrpSpPr>
        <p:grpSpPr>
          <a:xfrm>
            <a:off x="947413" y="1896986"/>
            <a:ext cx="5018357" cy="4241794"/>
            <a:chOff x="6597570" y="1586454"/>
            <a:chExt cx="5018357" cy="4241794"/>
          </a:xfrm>
        </p:grpSpPr>
        <p:sp>
          <p:nvSpPr>
            <p:cNvPr id="73" name="Rectangle 4"/>
            <p:cNvSpPr/>
            <p:nvPr/>
          </p:nvSpPr>
          <p:spPr>
            <a:xfrm>
              <a:off x="6597570" y="1586454"/>
              <a:ext cx="5018357" cy="4241794"/>
            </a:xfrm>
            <a:prstGeom prst="rect">
              <a:avLst/>
            </a:prstGeom>
            <a:ln w="6350">
              <a:solidFill>
                <a:srgbClr val="E67823"/>
              </a:solidFill>
              <a:prstDash val="solid"/>
              <a:miter/>
            </a:ln>
          </p:spPr>
          <p:txBody>
            <a:bodyPr anchor="ctr"/>
            <a:lstStyle/>
            <a:p>
              <a:pPr marL="0" lvl="0" indent="0" algn="ctr" defTabSz="913765">
                <a:lnSpc>
                  <a:spcPct val="100000"/>
                </a:lnSpc>
                <a:spcBef>
                  <a:spcPts val="0"/>
                </a:spcBef>
                <a:spcAft>
                  <a:spcPts val="0"/>
                </a:spcAft>
                <a:buClrTx/>
                <a:buSzTx/>
                <a:buFontTx/>
                <a:buNone/>
              </a:pPr>
              <a:endParaRPr lang="en-US" sz="1800" b="0" i="0" u="none" strike="noStrike" kern="0" spc="0" baseline="0">
                <a:ln>
                  <a:noFill/>
                </a:ln>
                <a:solidFill>
                  <a:srgbClr val="E67823"/>
                </a:solidFill>
                <a:latin typeface="思源黑体 Light"/>
                <a:ea typeface="思源黑体 CN Regular"/>
              </a:endParaRPr>
            </a:p>
          </p:txBody>
        </p:sp>
        <p:sp>
          <p:nvSpPr>
            <p:cNvPr id="82" name="Rectangle 12"/>
            <p:cNvSpPr/>
            <p:nvPr/>
          </p:nvSpPr>
          <p:spPr>
            <a:xfrm>
              <a:off x="7260532" y="2395505"/>
              <a:ext cx="3966912" cy="3353435"/>
            </a:xfrm>
            <a:prstGeom prst="rect">
              <a:avLst/>
            </a:prstGeom>
          </p:spPr>
          <p:txBody>
            <a:bodyPr wrap="square">
              <a:spAutoFit/>
            </a:bodyPr>
            <a:lstStyle/>
            <a:p>
              <a:pPr algn="just">
                <a:lnSpc>
                  <a:spcPct val="150000"/>
                </a:lnSpc>
                <a:spcAft>
                  <a:spcPts val="1200"/>
                </a:spcAft>
              </a:pPr>
              <a:r>
                <a:rPr 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endParaRPr lang="en-US" sz="1600" dirty="0">
                <a:solidFill>
                  <a:schemeClr val="bg1"/>
                </a:solidFill>
                <a:latin typeface="Times New Roman" panose="02020603050405020304" charset="0"/>
                <a:ea typeface="思源黑体" panose="020B0400000000000000" charset="-122"/>
              </a:endParaRPr>
            </a:p>
            <a:p>
              <a:pPr algn="just">
                <a:lnSpc>
                  <a:spcPct val="150000"/>
                </a:lnSpc>
                <a:spcAft>
                  <a:spcPts val="1200"/>
                </a:spcAft>
              </a:pPr>
              <a:r>
                <a:rPr 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endParaRPr lang="en-US" altLang="zh-CN" sz="1600" dirty="0">
                <a:solidFill>
                  <a:schemeClr val="bg1"/>
                </a:solidFill>
                <a:latin typeface="Times New Roman" panose="02020603050405020304" charset="0"/>
                <a:ea typeface="思源黑体" panose="020B0400000000000000" charset="-122"/>
              </a:endParaRPr>
            </a:p>
            <a:p>
              <a:pPr algn="just">
                <a:lnSpc>
                  <a:spcPct val="150000"/>
                </a:lnSpc>
                <a:spcAft>
                  <a:spcPts val="1200"/>
                </a:spcAft>
              </a:pPr>
              <a:r>
                <a:rPr lang="zh-CN" alt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endParaRPr lang="id-ID" altLang="zh-CN" sz="1600" dirty="0">
                <a:solidFill>
                  <a:schemeClr val="bg1"/>
                </a:solidFill>
                <a:latin typeface="Times New Roman" panose="02020603050405020304" charset="0"/>
                <a:ea typeface="思源黑体" panose="020B0400000000000000" charset="-122"/>
              </a:endParaRPr>
            </a:p>
          </p:txBody>
        </p:sp>
        <p:sp>
          <p:nvSpPr>
            <p:cNvPr id="93" name="Rectangle 46"/>
            <p:cNvSpPr/>
            <p:nvPr/>
          </p:nvSpPr>
          <p:spPr>
            <a:xfrm>
              <a:off x="6811445" y="1760147"/>
              <a:ext cx="3461450" cy="460375"/>
            </a:xfrm>
            <a:prstGeom prst="rect">
              <a:avLst/>
            </a:prstGeom>
          </p:spPr>
          <p:txBody>
            <a:bodyPr wrap="square">
              <a:spAutoFit/>
            </a:bodyPr>
            <a:lstStyle/>
            <a:p>
              <a:pPr marL="457200" indent="-457200">
                <a:buFont typeface="Wingdings" panose="05000000000000000000" pitchFamily="2" charset="2"/>
                <a:buChar char="p"/>
              </a:pPr>
              <a:r>
                <a:rPr lang="zh-CN" sz="2400" dirty="0">
                  <a:solidFill>
                    <a:srgbClr val="E67823"/>
                  </a:solidFill>
                  <a:latin typeface="Times New Roman" panose="02020603050405020304" charset="0"/>
                  <a:ea typeface="思源黑体" panose="020B0400000000000000" charset="-122"/>
                </a:rPr>
                <a:t>点击输入标题文本</a:t>
              </a:r>
            </a:p>
          </p:txBody>
        </p:sp>
      </p:grpSp>
      <p:sp>
        <p:nvSpPr>
          <p:cNvPr id="105" name="Rectangle 4"/>
          <p:cNvSpPr/>
          <p:nvPr/>
        </p:nvSpPr>
        <p:spPr>
          <a:xfrm>
            <a:off x="6700299" y="1902965"/>
            <a:ext cx="4806971" cy="3965400"/>
          </a:xfrm>
          <a:prstGeom prst="rect">
            <a:avLst/>
          </a:prstGeom>
          <a:ln w="6350">
            <a:solidFill>
              <a:srgbClr val="E67823"/>
            </a:solidFill>
            <a:prstDash val="solid"/>
            <a:miter/>
          </a:ln>
        </p:spPr>
        <p:txBody>
          <a:bodyPr anchor="ctr"/>
          <a:lstStyle/>
          <a:p>
            <a:pPr marL="0" lvl="0" indent="0" algn="ctr" defTabSz="913765">
              <a:lnSpc>
                <a:spcPct val="100000"/>
              </a:lnSpc>
              <a:spcBef>
                <a:spcPts val="0"/>
              </a:spcBef>
              <a:spcAft>
                <a:spcPts val="0"/>
              </a:spcAft>
              <a:buClrTx/>
              <a:buSzTx/>
              <a:buFontTx/>
              <a:buNone/>
            </a:pPr>
            <a:endParaRPr lang="en-US" sz="1800" b="0" i="0" u="none" strike="noStrike" kern="0" spc="0" baseline="0">
              <a:ln>
                <a:noFill/>
              </a:ln>
              <a:solidFill>
                <a:srgbClr val="E67823"/>
              </a:solidFill>
              <a:latin typeface="思源黑体 Light"/>
              <a:ea typeface="思源黑体 CN Regular"/>
            </a:endParaRPr>
          </a:p>
        </p:txBody>
      </p:sp>
      <p:pic>
        <p:nvPicPr>
          <p:cNvPr id="8" name="图片 7"/>
          <p:cNvPicPr>
            <a:picLocks noChangeAspect="1"/>
          </p:cNvPicPr>
          <p:nvPr/>
        </p:nvPicPr>
        <p:blipFill rotWithShape="1">
          <a:blip r:embed="rId8">
            <a:extLst>
              <a:ext uri="{28A0092B-C50C-407E-A947-70E740481C1C}">
                <a14:useLocalDpi xmlns:a14="http://schemas.microsoft.com/office/drawing/2010/main" val="0"/>
              </a:ext>
            </a:extLst>
          </a:blip>
          <a:srcRect l="8059" r="13507"/>
          <a:stretch>
            <a:fillRect/>
          </a:stretch>
        </p:blipFill>
        <p:spPr>
          <a:xfrm>
            <a:off x="6565563" y="2257000"/>
            <a:ext cx="4592432" cy="38817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extLst>
              <a:ext uri="{28A0092B-C50C-407E-A947-70E740481C1C}">
                <a14:useLocalDpi xmlns:a14="http://schemas.microsoft.com/office/drawing/2010/main" val="0"/>
              </a:ext>
            </a:extLst>
          </a:blip>
          <a:srcRect t="16437"/>
          <a:stretch/>
        </p:blipFill>
        <p:spPr>
          <a:xfrm>
            <a:off x="0" y="0"/>
            <a:ext cx="12191999" cy="685800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grpSp>
        <p:nvGrpSpPr>
          <p:cNvPr id="46" name="说明文字"/>
          <p:cNvGrpSpPr/>
          <p:nvPr/>
        </p:nvGrpSpPr>
        <p:grpSpPr>
          <a:xfrm>
            <a:off x="7447851" y="2175866"/>
            <a:ext cx="3440637" cy="1503620"/>
            <a:chOff x="1158566" y="1274527"/>
            <a:chExt cx="2674696" cy="1168888"/>
          </a:xfrm>
        </p:grpSpPr>
        <p:sp>
          <p:nvSpPr>
            <p:cNvPr id="47" name="TextBox 35"/>
            <p:cNvSpPr txBox="1"/>
            <p:nvPr/>
          </p:nvSpPr>
          <p:spPr>
            <a:xfrm>
              <a:off x="1158566" y="1274527"/>
              <a:ext cx="2080447" cy="429959"/>
            </a:xfrm>
            <a:prstGeom prst="rect">
              <a:avLst/>
            </a:prstGeom>
            <a:noFill/>
          </p:spPr>
          <p:txBody>
            <a:bodyPr wrap="square">
              <a:spAutoFit/>
            </a:bodyPr>
            <a:lstStyle/>
            <a:p>
              <a:pPr>
                <a:lnSpc>
                  <a:spcPct val="150000"/>
                </a:lnSpc>
              </a:pPr>
              <a:r>
                <a:rPr lang="zh-CN" sz="2000" b="1" dirty="0">
                  <a:solidFill>
                    <a:srgbClr val="E67823"/>
                  </a:solidFill>
                  <a:latin typeface="Times New Roman" panose="02020603050405020304" charset="0"/>
                  <a:ea typeface="思源黑体" panose="020B0400000000000000" charset="-122"/>
                </a:rPr>
                <a:t>点击输入标题</a:t>
              </a:r>
            </a:p>
          </p:txBody>
        </p:sp>
        <p:sp>
          <p:nvSpPr>
            <p:cNvPr id="48" name="TextBox 36"/>
            <p:cNvSpPr txBox="1"/>
            <p:nvPr/>
          </p:nvSpPr>
          <p:spPr>
            <a:xfrm>
              <a:off x="1158567" y="1619040"/>
              <a:ext cx="2674695" cy="824375"/>
            </a:xfrm>
            <a:prstGeom prst="rect">
              <a:avLst/>
            </a:prstGeom>
            <a:noFill/>
          </p:spPr>
          <p:txBody>
            <a:bodyPr wrap="square">
              <a:spAutoFit/>
            </a:bodyPr>
            <a:lstStyle/>
            <a:p>
              <a:pPr>
                <a:lnSpc>
                  <a:spcPct val="150000"/>
                </a:lnSpc>
              </a:pP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grpSp>
      <p:grpSp>
        <p:nvGrpSpPr>
          <p:cNvPr id="49" name="说明文字"/>
          <p:cNvGrpSpPr/>
          <p:nvPr/>
        </p:nvGrpSpPr>
        <p:grpSpPr>
          <a:xfrm>
            <a:off x="1363696" y="2754594"/>
            <a:ext cx="3440635" cy="1498785"/>
            <a:chOff x="905241" y="1278286"/>
            <a:chExt cx="2674695" cy="1165130"/>
          </a:xfrm>
        </p:grpSpPr>
        <p:sp>
          <p:nvSpPr>
            <p:cNvPr id="50" name="TextBox 35"/>
            <p:cNvSpPr txBox="1"/>
            <p:nvPr/>
          </p:nvSpPr>
          <p:spPr>
            <a:xfrm>
              <a:off x="1493454" y="1278286"/>
              <a:ext cx="2080447" cy="429959"/>
            </a:xfrm>
            <a:prstGeom prst="rect">
              <a:avLst/>
            </a:prstGeom>
            <a:noFill/>
          </p:spPr>
          <p:txBody>
            <a:bodyPr wrap="square">
              <a:spAutoFit/>
            </a:bodyPr>
            <a:lstStyle/>
            <a:p>
              <a:pPr algn="r">
                <a:lnSpc>
                  <a:spcPct val="150000"/>
                </a:lnSpc>
              </a:pPr>
              <a:r>
                <a:rPr lang="zh-CN" sz="2000" b="1" dirty="0">
                  <a:solidFill>
                    <a:srgbClr val="E67823"/>
                  </a:solidFill>
                  <a:latin typeface="Times New Roman" panose="02020603050405020304" charset="0"/>
                  <a:ea typeface="思源黑体" panose="020B0400000000000000" charset="-122"/>
                </a:rPr>
                <a:t>点击输入标题</a:t>
              </a:r>
            </a:p>
          </p:txBody>
        </p:sp>
        <p:sp>
          <p:nvSpPr>
            <p:cNvPr id="51" name="TextBox 36"/>
            <p:cNvSpPr txBox="1"/>
            <p:nvPr/>
          </p:nvSpPr>
          <p:spPr>
            <a:xfrm>
              <a:off x="905241" y="1619040"/>
              <a:ext cx="2674695" cy="824376"/>
            </a:xfrm>
            <a:prstGeom prst="rect">
              <a:avLst/>
            </a:prstGeom>
            <a:noFill/>
          </p:spPr>
          <p:txBody>
            <a:bodyPr wrap="square">
              <a:spAutoFit/>
            </a:bodyPr>
            <a:lstStyle/>
            <a:p>
              <a:pPr algn="r">
                <a:lnSpc>
                  <a:spcPct val="150000"/>
                </a:lnSpc>
              </a:pP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grpSp>
      <p:grpSp>
        <p:nvGrpSpPr>
          <p:cNvPr id="52" name="说明文字"/>
          <p:cNvGrpSpPr/>
          <p:nvPr/>
        </p:nvGrpSpPr>
        <p:grpSpPr>
          <a:xfrm>
            <a:off x="3103279" y="5512832"/>
            <a:ext cx="6231504" cy="1136090"/>
            <a:chOff x="905241" y="1279831"/>
            <a:chExt cx="4844269" cy="883178"/>
          </a:xfrm>
        </p:grpSpPr>
        <p:sp>
          <p:nvSpPr>
            <p:cNvPr id="53" name="TextBox 35"/>
            <p:cNvSpPr txBox="1"/>
            <p:nvPr/>
          </p:nvSpPr>
          <p:spPr>
            <a:xfrm>
              <a:off x="2124306" y="1279831"/>
              <a:ext cx="2080448" cy="429959"/>
            </a:xfrm>
            <a:prstGeom prst="rect">
              <a:avLst/>
            </a:prstGeom>
            <a:noFill/>
          </p:spPr>
          <p:txBody>
            <a:bodyPr wrap="square">
              <a:spAutoFit/>
            </a:bodyPr>
            <a:lstStyle/>
            <a:p>
              <a:pPr algn="r">
                <a:lnSpc>
                  <a:spcPct val="150000"/>
                </a:lnSpc>
              </a:pPr>
              <a:r>
                <a:rPr lang="zh-CN" sz="2000" b="1" dirty="0">
                  <a:solidFill>
                    <a:srgbClr val="E67823"/>
                  </a:solidFill>
                  <a:latin typeface="Times New Roman" panose="02020603050405020304" charset="0"/>
                  <a:ea typeface="思源黑体" panose="020B0400000000000000" charset="-122"/>
                </a:rPr>
                <a:t>点击输入标题</a:t>
              </a:r>
            </a:p>
          </p:txBody>
        </p:sp>
        <p:sp>
          <p:nvSpPr>
            <p:cNvPr id="54" name="TextBox 36"/>
            <p:cNvSpPr txBox="1"/>
            <p:nvPr/>
          </p:nvSpPr>
          <p:spPr>
            <a:xfrm>
              <a:off x="905241" y="1619040"/>
              <a:ext cx="4844269" cy="543969"/>
            </a:xfrm>
            <a:prstGeom prst="rect">
              <a:avLst/>
            </a:prstGeom>
            <a:noFill/>
          </p:spPr>
          <p:txBody>
            <a:bodyPr wrap="square">
              <a:spAutoFit/>
            </a:bodyPr>
            <a:lstStyle/>
            <a:p>
              <a:pPr algn="ctr">
                <a:lnSpc>
                  <a:spcPct val="150000"/>
                </a:lnSpc>
              </a:pPr>
              <a:r>
                <a:rPr lang="zh-CN"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pic>
        <p:nvPicPr>
          <p:cNvPr id="70" name="图片 69"/>
          <p:cNvPicPr>
            <a:picLocks noChangeAspect="1"/>
          </p:cNvPicPr>
          <p:nvPr/>
        </p:nvPicPr>
        <p:blipFill>
          <a:blip r:embed="rId8">
            <a:extLst>
              <a:ext uri="{28A0092B-C50C-407E-A947-70E740481C1C}">
                <a14:useLocalDpi xmlns:a14="http://schemas.microsoft.com/office/drawing/2010/main" val="0"/>
              </a:ext>
            </a:extLst>
          </a:blip>
          <a:srcRect l="41945" t="8792" r="37193" b="26160"/>
          <a:stretch>
            <a:fillRect/>
          </a:stretch>
        </p:blipFill>
        <p:spPr>
          <a:xfrm>
            <a:off x="4782571" y="1756721"/>
            <a:ext cx="1728941" cy="3032335"/>
          </a:xfrm>
          <a:custGeom>
            <a:avLst/>
            <a:gdLst>
              <a:gd name="connsiteX0" fmla="*/ 1497344 w 1728941"/>
              <a:gd name="connsiteY0" fmla="*/ 0 h 3032335"/>
              <a:gd name="connsiteX1" fmla="*/ 1728941 w 1728941"/>
              <a:gd name="connsiteY1" fmla="*/ 491264 h 3032335"/>
              <a:gd name="connsiteX2" fmla="*/ 872779 w 1728941"/>
              <a:gd name="connsiteY2" fmla="*/ 2874657 h 3032335"/>
              <a:gd name="connsiteX3" fmla="*/ 3 w 1728941"/>
              <a:gd name="connsiteY3" fmla="*/ 3032335 h 3032335"/>
              <a:gd name="connsiteX4" fmla="*/ 0 w 1728941"/>
              <a:gd name="connsiteY4" fmla="*/ 3032334 h 3032335"/>
              <a:gd name="connsiteX5" fmla="*/ 1006080 w 1728941"/>
              <a:gd name="connsiteY5" fmla="*/ 231598 h 303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941" h="3032335">
                <a:moveTo>
                  <a:pt x="1497344" y="0"/>
                </a:moveTo>
                <a:lnTo>
                  <a:pt x="1728941" y="491264"/>
                </a:lnTo>
                <a:lnTo>
                  <a:pt x="872779" y="2874657"/>
                </a:lnTo>
                <a:lnTo>
                  <a:pt x="3" y="3032335"/>
                </a:lnTo>
                <a:lnTo>
                  <a:pt x="0" y="3032334"/>
                </a:lnTo>
                <a:lnTo>
                  <a:pt x="1006080" y="231598"/>
                </a:lnTo>
                <a:close/>
              </a:path>
            </a:pathLst>
          </a:custGeom>
          <a:ln w="28575">
            <a:solidFill>
              <a:srgbClr val="E67823"/>
            </a:solidFill>
          </a:ln>
        </p:spPr>
      </p:pic>
      <p:pic>
        <p:nvPicPr>
          <p:cNvPr id="74" name="图片 73"/>
          <p:cNvPicPr>
            <a:picLocks noChangeAspect="1"/>
          </p:cNvPicPr>
          <p:nvPr/>
        </p:nvPicPr>
        <p:blipFill>
          <a:blip r:embed="rId8">
            <a:extLst>
              <a:ext uri="{28A0092B-C50C-407E-A947-70E740481C1C}">
                <a14:useLocalDpi xmlns:a14="http://schemas.microsoft.com/office/drawing/2010/main" val="0"/>
              </a:ext>
            </a:extLst>
          </a:blip>
          <a:srcRect t="47889" r="59364" b="26196"/>
          <a:stretch>
            <a:fillRect/>
          </a:stretch>
        </p:blipFill>
        <p:spPr>
          <a:xfrm>
            <a:off x="4064092" y="4411949"/>
            <a:ext cx="3367706" cy="1208090"/>
          </a:xfrm>
          <a:custGeom>
            <a:avLst/>
            <a:gdLst>
              <a:gd name="connsiteX0" fmla="*/ 2805840 w 3367706"/>
              <a:gd name="connsiteY0" fmla="*/ 0 h 1208090"/>
              <a:gd name="connsiteX1" fmla="*/ 3364239 w 3367706"/>
              <a:gd name="connsiteY1" fmla="*/ 659824 h 1208090"/>
              <a:gd name="connsiteX2" fmla="*/ 3367706 w 3367706"/>
              <a:gd name="connsiteY2" fmla="*/ 679012 h 1208090"/>
              <a:gd name="connsiteX3" fmla="*/ 439157 w 3367706"/>
              <a:gd name="connsiteY3" fmla="*/ 1208090 h 1208090"/>
              <a:gd name="connsiteX4" fmla="*/ 0 w 3367706"/>
              <a:gd name="connsiteY4" fmla="*/ 903330 h 1208090"/>
              <a:gd name="connsiteX5" fmla="*/ 0 w 3367706"/>
              <a:gd name="connsiteY5" fmla="*/ 888290 h 1208090"/>
              <a:gd name="connsiteX6" fmla="*/ 302604 w 3367706"/>
              <a:gd name="connsiteY6" fmla="*/ 452239 h 120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706" h="1208090">
                <a:moveTo>
                  <a:pt x="2805840" y="0"/>
                </a:moveTo>
                <a:lnTo>
                  <a:pt x="3364239" y="659824"/>
                </a:lnTo>
                <a:lnTo>
                  <a:pt x="3367706" y="679012"/>
                </a:lnTo>
                <a:lnTo>
                  <a:pt x="439157" y="1208090"/>
                </a:lnTo>
                <a:lnTo>
                  <a:pt x="0" y="903330"/>
                </a:lnTo>
                <a:lnTo>
                  <a:pt x="0" y="888290"/>
                </a:lnTo>
                <a:lnTo>
                  <a:pt x="302604" y="452239"/>
                </a:lnTo>
                <a:close/>
              </a:path>
            </a:pathLst>
          </a:custGeom>
          <a:ln w="28575">
            <a:solidFill>
              <a:srgbClr val="E67823"/>
            </a:solidFill>
          </a:ln>
        </p:spPr>
      </p:pic>
      <p:pic>
        <p:nvPicPr>
          <p:cNvPr id="75" name="图片 74"/>
          <p:cNvPicPr>
            <a:picLocks noChangeAspect="1"/>
          </p:cNvPicPr>
          <p:nvPr/>
        </p:nvPicPr>
        <p:blipFill>
          <a:blip r:embed="rId8">
            <a:extLst>
              <a:ext uri="{28A0092B-C50C-407E-A947-70E740481C1C}">
                <a14:useLocalDpi xmlns:a14="http://schemas.microsoft.com/office/drawing/2010/main" val="0"/>
              </a:ext>
            </a:extLst>
          </a:blip>
          <a:srcRect l="69844" t="20117" r="3671" b="20235"/>
          <a:stretch>
            <a:fillRect/>
          </a:stretch>
        </p:blipFill>
        <p:spPr>
          <a:xfrm>
            <a:off x="6073103" y="2635688"/>
            <a:ext cx="2194940" cy="2780567"/>
          </a:xfrm>
          <a:custGeom>
            <a:avLst/>
            <a:gdLst>
              <a:gd name="connsiteX0" fmla="*/ 299838 w 2194940"/>
              <a:gd name="connsiteY0" fmla="*/ 0 h 2780567"/>
              <a:gd name="connsiteX1" fmla="*/ 2194940 w 2194940"/>
              <a:gd name="connsiteY1" fmla="*/ 2239321 h 2780567"/>
              <a:gd name="connsiteX2" fmla="*/ 2149877 w 2194940"/>
              <a:gd name="connsiteY2" fmla="*/ 2780567 h 2780567"/>
              <a:gd name="connsiteX3" fmla="*/ 1608630 w 2194940"/>
              <a:gd name="connsiteY3" fmla="*/ 2735505 h 2780567"/>
              <a:gd name="connsiteX4" fmla="*/ 0 w 2194940"/>
              <a:gd name="connsiteY4" fmla="*/ 834689 h 278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940" h="2780567">
                <a:moveTo>
                  <a:pt x="299838" y="0"/>
                </a:moveTo>
                <a:lnTo>
                  <a:pt x="2194940" y="2239321"/>
                </a:lnTo>
                <a:lnTo>
                  <a:pt x="2149877" y="2780567"/>
                </a:lnTo>
                <a:lnTo>
                  <a:pt x="1608630" y="2735505"/>
                </a:lnTo>
                <a:lnTo>
                  <a:pt x="0" y="834689"/>
                </a:lnTo>
                <a:close/>
              </a:path>
            </a:pathLst>
          </a:custGeom>
          <a:ln w="28575">
            <a:solidFill>
              <a:srgbClr val="E67823"/>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extLst>
              <a:ext uri="{28A0092B-C50C-407E-A947-70E740481C1C}">
                <a14:useLocalDpi xmlns:a14="http://schemas.microsoft.com/office/drawing/2010/main" val="0"/>
              </a:ext>
            </a:extLst>
          </a:blip>
          <a:srcRect t="16437"/>
          <a:stretch/>
        </p:blipFill>
        <p:spPr>
          <a:xfrm>
            <a:off x="0" y="0"/>
            <a:ext cx="12191999" cy="685800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
        <p:nvSpPr>
          <p:cNvPr id="76" name="平行四边形 75"/>
          <p:cNvSpPr/>
          <p:nvPr/>
        </p:nvSpPr>
        <p:spPr>
          <a:xfrm>
            <a:off x="6235753" y="1844737"/>
            <a:ext cx="5278054" cy="3504837"/>
          </a:xfrm>
          <a:prstGeom prst="parallelogram">
            <a:avLst>
              <a:gd name="adj" fmla="val 41336"/>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p:cNvPicPr>
            <a:picLocks noChangeAspect="1"/>
          </p:cNvPicPr>
          <p:nvPr/>
        </p:nvPicPr>
        <p:blipFill rotWithShape="1">
          <a:blip r:embed="rId8">
            <a:extLst>
              <a:ext uri="{28A0092B-C50C-407E-A947-70E740481C1C}">
                <a14:useLocalDpi xmlns:a14="http://schemas.microsoft.com/office/drawing/2010/main" val="0"/>
              </a:ext>
            </a:extLst>
          </a:blip>
          <a:srcRect l="15911" r="19640" b="133"/>
          <a:stretch>
            <a:fillRect/>
          </a:stretch>
        </p:blipFill>
        <p:spPr>
          <a:xfrm>
            <a:off x="5897636" y="1974546"/>
            <a:ext cx="5276133" cy="3500189"/>
          </a:xfrm>
          <a:custGeom>
            <a:avLst/>
            <a:gdLst>
              <a:gd name="connsiteX0" fmla="*/ 1446838 w 5276133"/>
              <a:gd name="connsiteY0" fmla="*/ 0 h 3500189"/>
              <a:gd name="connsiteX1" fmla="*/ 5276133 w 5276133"/>
              <a:gd name="connsiteY1" fmla="*/ 0 h 3500189"/>
              <a:gd name="connsiteX2" fmla="*/ 3829295 w 5276133"/>
              <a:gd name="connsiteY2" fmla="*/ 3500189 h 3500189"/>
              <a:gd name="connsiteX3" fmla="*/ 0 w 5276133"/>
              <a:gd name="connsiteY3" fmla="*/ 3500189 h 3500189"/>
            </a:gdLst>
            <a:ahLst/>
            <a:cxnLst>
              <a:cxn ang="0">
                <a:pos x="connsiteX0" y="connsiteY0"/>
              </a:cxn>
              <a:cxn ang="0">
                <a:pos x="connsiteX1" y="connsiteY1"/>
              </a:cxn>
              <a:cxn ang="0">
                <a:pos x="connsiteX2" y="connsiteY2"/>
              </a:cxn>
              <a:cxn ang="0">
                <a:pos x="connsiteX3" y="connsiteY3"/>
              </a:cxn>
            </a:cxnLst>
            <a:rect l="l" t="t" r="r" b="b"/>
            <a:pathLst>
              <a:path w="5276133" h="3500189">
                <a:moveTo>
                  <a:pt x="1446838" y="0"/>
                </a:moveTo>
                <a:lnTo>
                  <a:pt x="5276133" y="0"/>
                </a:lnTo>
                <a:lnTo>
                  <a:pt x="3829295" y="3500189"/>
                </a:lnTo>
                <a:lnTo>
                  <a:pt x="0" y="3500189"/>
                </a:lnTo>
                <a:close/>
              </a:path>
            </a:pathLst>
          </a:custGeom>
        </p:spPr>
      </p:pic>
      <p:sp>
        <p:nvSpPr>
          <p:cNvPr id="78" name="平行四边形 77"/>
          <p:cNvSpPr/>
          <p:nvPr/>
        </p:nvSpPr>
        <p:spPr>
          <a:xfrm>
            <a:off x="1145894" y="1844737"/>
            <a:ext cx="5461002" cy="3626322"/>
          </a:xfrm>
          <a:prstGeom prst="parallelogram">
            <a:avLst>
              <a:gd name="adj" fmla="val 41336"/>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说明文字"/>
          <p:cNvGrpSpPr/>
          <p:nvPr/>
        </p:nvGrpSpPr>
        <p:grpSpPr>
          <a:xfrm>
            <a:off x="2626057" y="1962921"/>
            <a:ext cx="3440637" cy="1503620"/>
            <a:chOff x="1158566" y="1274527"/>
            <a:chExt cx="2674696" cy="1168888"/>
          </a:xfrm>
        </p:grpSpPr>
        <p:sp>
          <p:nvSpPr>
            <p:cNvPr id="80" name="TextBox 35"/>
            <p:cNvSpPr txBox="1"/>
            <p:nvPr/>
          </p:nvSpPr>
          <p:spPr>
            <a:xfrm>
              <a:off x="1158566" y="1274527"/>
              <a:ext cx="2080447" cy="429959"/>
            </a:xfrm>
            <a:prstGeom prst="rect">
              <a:avLst/>
            </a:prstGeom>
            <a:noFill/>
          </p:spPr>
          <p:txBody>
            <a:bodyPr wrap="square">
              <a:spAutoFit/>
            </a:bodyPr>
            <a:lstStyle/>
            <a:p>
              <a:pPr>
                <a:lnSpc>
                  <a:spcPct val="150000"/>
                </a:lnSpc>
              </a:pPr>
              <a:r>
                <a:rPr lang="zh-CN" sz="2000" b="1" dirty="0">
                  <a:solidFill>
                    <a:srgbClr val="E67823"/>
                  </a:solidFill>
                  <a:latin typeface="Times New Roman" panose="02020603050405020304" charset="0"/>
                  <a:ea typeface="思源黑体" panose="020B0400000000000000" charset="-122"/>
                </a:rPr>
                <a:t>点击输入标题</a:t>
              </a:r>
            </a:p>
          </p:txBody>
        </p:sp>
        <p:sp>
          <p:nvSpPr>
            <p:cNvPr id="81" name="TextBox 36"/>
            <p:cNvSpPr txBox="1"/>
            <p:nvPr/>
          </p:nvSpPr>
          <p:spPr>
            <a:xfrm>
              <a:off x="1158567" y="1619040"/>
              <a:ext cx="2674695" cy="824375"/>
            </a:xfrm>
            <a:prstGeom prst="rect">
              <a:avLst/>
            </a:prstGeom>
            <a:noFill/>
          </p:spPr>
          <p:txBody>
            <a:bodyPr wrap="square">
              <a:spAutoFit/>
            </a:bodyPr>
            <a:lstStyle/>
            <a:p>
              <a:pPr>
                <a:lnSpc>
                  <a:spcPct val="150000"/>
                </a:lnSpc>
              </a:pP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grpSp>
      <p:grpSp>
        <p:nvGrpSpPr>
          <p:cNvPr id="82" name="说明文字"/>
          <p:cNvGrpSpPr/>
          <p:nvPr/>
        </p:nvGrpSpPr>
        <p:grpSpPr>
          <a:xfrm>
            <a:off x="1813354" y="3778724"/>
            <a:ext cx="3440637" cy="1503620"/>
            <a:chOff x="1158566" y="1274527"/>
            <a:chExt cx="2674696" cy="1168888"/>
          </a:xfrm>
        </p:grpSpPr>
        <p:sp>
          <p:nvSpPr>
            <p:cNvPr id="83" name="TextBox 35"/>
            <p:cNvSpPr txBox="1"/>
            <p:nvPr/>
          </p:nvSpPr>
          <p:spPr>
            <a:xfrm>
              <a:off x="1158566" y="1274527"/>
              <a:ext cx="2080447" cy="429959"/>
            </a:xfrm>
            <a:prstGeom prst="rect">
              <a:avLst/>
            </a:prstGeom>
            <a:noFill/>
          </p:spPr>
          <p:txBody>
            <a:bodyPr wrap="square">
              <a:spAutoFit/>
            </a:bodyPr>
            <a:lstStyle/>
            <a:p>
              <a:pPr>
                <a:lnSpc>
                  <a:spcPct val="150000"/>
                </a:lnSpc>
              </a:pPr>
              <a:r>
                <a:rPr lang="zh-CN" sz="2000" b="1" dirty="0">
                  <a:solidFill>
                    <a:srgbClr val="E67823"/>
                  </a:solidFill>
                  <a:latin typeface="Times New Roman" panose="02020603050405020304" charset="0"/>
                  <a:ea typeface="思源黑体" panose="020B0400000000000000" charset="-122"/>
                </a:rPr>
                <a:t>点击输入标题</a:t>
              </a:r>
            </a:p>
          </p:txBody>
        </p:sp>
        <p:sp>
          <p:nvSpPr>
            <p:cNvPr id="84" name="TextBox 36"/>
            <p:cNvSpPr txBox="1"/>
            <p:nvPr/>
          </p:nvSpPr>
          <p:spPr>
            <a:xfrm>
              <a:off x="1158567" y="1619040"/>
              <a:ext cx="2674695" cy="824375"/>
            </a:xfrm>
            <a:prstGeom prst="rect">
              <a:avLst/>
            </a:prstGeom>
            <a:noFill/>
          </p:spPr>
          <p:txBody>
            <a:bodyPr wrap="square">
              <a:spAutoFit/>
            </a:bodyPr>
            <a:lstStyle/>
            <a:p>
              <a:pPr>
                <a:lnSpc>
                  <a:spcPct val="150000"/>
                </a:lnSpc>
              </a:pP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2">
            <a:extLst>
              <a:ext uri="{28A0092B-C50C-407E-A947-70E740481C1C}">
                <a14:useLocalDpi xmlns:a14="http://schemas.microsoft.com/office/drawing/2010/main" val="0"/>
              </a:ext>
            </a:extLst>
          </a:blip>
          <a:srcRect t="12077"/>
          <a:stretch>
            <a:fillRect/>
          </a:stretch>
        </p:blipFill>
        <p:spPr>
          <a:xfrm>
            <a:off x="1" y="0"/>
            <a:ext cx="12192000" cy="7143568"/>
          </a:xfrm>
          <a:prstGeom prst="rect">
            <a:avLst/>
          </a:prstGeom>
        </p:spPr>
      </p:pic>
      <p:sp>
        <p:nvSpPr>
          <p:cNvPr id="4" name="矩形 3"/>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9" name="图片 38"/>
          <p:cNvPicPr>
            <a:picLocks noChangeAspect="1"/>
          </p:cNvPicPr>
          <p:nvPr/>
        </p:nvPicPr>
        <p:blipFill rotWithShape="1">
          <a:blip r:embed="rId3"/>
          <a:stretch>
            <a:fillRect/>
          </a:stretch>
        </p:blipFill>
        <p:spPr>
          <a:xfrm>
            <a:off x="-32705" y="-16510"/>
            <a:ext cx="12257405" cy="6874510"/>
          </a:xfrm>
          <a:prstGeom prst="rect">
            <a:avLst/>
          </a:prstGeom>
        </p:spPr>
      </p:pic>
      <p:grpSp>
        <p:nvGrpSpPr>
          <p:cNvPr id="10" name="组合 9"/>
          <p:cNvGrpSpPr/>
          <p:nvPr/>
        </p:nvGrpSpPr>
        <p:grpSpPr>
          <a:xfrm>
            <a:off x="2020326" y="2433828"/>
            <a:ext cx="8845827" cy="1197064"/>
            <a:chOff x="2131657" y="2280600"/>
            <a:chExt cx="8845827" cy="1197064"/>
          </a:xfrm>
        </p:grpSpPr>
        <p:sp>
          <p:nvSpPr>
            <p:cNvPr id="7" name="文本框 6"/>
            <p:cNvSpPr txBox="1"/>
            <p:nvPr/>
          </p:nvSpPr>
          <p:spPr>
            <a:xfrm>
              <a:off x="2131657" y="2280600"/>
              <a:ext cx="8845827" cy="829945"/>
            </a:xfrm>
            <a:prstGeom prst="rect">
              <a:avLst/>
            </a:prstGeom>
            <a:noFill/>
          </p:spPr>
          <p:txBody>
            <a:bodyPr wrap="square" rtlCol="0">
              <a:spAutoFit/>
            </a:bodyPr>
            <a:lstStyle/>
            <a:p>
              <a:pPr algn="ctr"/>
              <a:r>
                <a:rPr lang="zh-CN" altLang="en-US" sz="4800" b="1" spc="4500" dirty="0">
                  <a:solidFill>
                    <a:schemeClr val="bg1"/>
                  </a:solidFill>
                  <a:latin typeface="Times New Roman" panose="02020603050405020304" charset="0"/>
                  <a:ea typeface="思源黑体" panose="020B0400000000000000" charset="-122"/>
                </a:rPr>
                <a:t>感谢观看</a:t>
              </a:r>
            </a:p>
          </p:txBody>
        </p:sp>
        <p:sp>
          <p:nvSpPr>
            <p:cNvPr id="9" name="文本框 8"/>
            <p:cNvSpPr txBox="1"/>
            <p:nvPr/>
          </p:nvSpPr>
          <p:spPr>
            <a:xfrm>
              <a:off x="2519251" y="3140479"/>
              <a:ext cx="7376159" cy="337185"/>
            </a:xfrm>
            <a:prstGeom prst="rect">
              <a:avLst/>
            </a:prstGeom>
            <a:noFill/>
          </p:spPr>
          <p:txBody>
            <a:bodyPr wrap="square" rtlCol="0">
              <a:spAutoFit/>
            </a:bodyPr>
            <a:lstStyle/>
            <a:p>
              <a:pPr algn="ctr"/>
              <a:r>
                <a:rPr lang="en-US" altLang="zh-CN" sz="1600" dirty="0">
                  <a:solidFill>
                    <a:schemeClr val="bg1"/>
                  </a:solidFill>
                  <a:latin typeface="Times New Roman" panose="02020603050405020304" charset="0"/>
                  <a:ea typeface="思源黑体" panose="020B0400000000000000" charset="-122"/>
                </a:rPr>
                <a:t>University of Chinese Academy of Sciences</a:t>
              </a:r>
            </a:p>
          </p:txBody>
        </p:sp>
      </p:grpSp>
      <p:sp>
        <p:nvSpPr>
          <p:cNvPr id="26" name="任意多边形: 形状 25"/>
          <p:cNvSpPr/>
          <p:nvPr/>
        </p:nvSpPr>
        <p:spPr>
          <a:xfrm>
            <a:off x="4745998" y="909043"/>
            <a:ext cx="2700001" cy="4908656"/>
          </a:xfrm>
          <a:custGeom>
            <a:avLst/>
            <a:gdLst>
              <a:gd name="connsiteX0" fmla="*/ 0 w 2700001"/>
              <a:gd name="connsiteY0" fmla="*/ 3108656 h 4908656"/>
              <a:gd name="connsiteX1" fmla="*/ 99391 w 2700001"/>
              <a:gd name="connsiteY1" fmla="*/ 3108656 h 4908656"/>
              <a:gd name="connsiteX2" fmla="*/ 99391 w 2700001"/>
              <a:gd name="connsiteY2" fmla="*/ 4809265 h 4908656"/>
              <a:gd name="connsiteX3" fmla="*/ 2600610 w 2700001"/>
              <a:gd name="connsiteY3" fmla="*/ 4809265 h 4908656"/>
              <a:gd name="connsiteX4" fmla="*/ 2600610 w 2700001"/>
              <a:gd name="connsiteY4" fmla="*/ 3108656 h 4908656"/>
              <a:gd name="connsiteX5" fmla="*/ 2700001 w 2700001"/>
              <a:gd name="connsiteY5" fmla="*/ 3108656 h 4908656"/>
              <a:gd name="connsiteX6" fmla="*/ 2700001 w 2700001"/>
              <a:gd name="connsiteY6" fmla="*/ 4908656 h 4908656"/>
              <a:gd name="connsiteX7" fmla="*/ 2600610 w 2700001"/>
              <a:gd name="connsiteY7" fmla="*/ 4908656 h 4908656"/>
              <a:gd name="connsiteX8" fmla="*/ 2600610 w 2700001"/>
              <a:gd name="connsiteY8" fmla="*/ 4908656 h 4908656"/>
              <a:gd name="connsiteX9" fmla="*/ 99391 w 2700001"/>
              <a:gd name="connsiteY9" fmla="*/ 4908656 h 4908656"/>
              <a:gd name="connsiteX10" fmla="*/ 99391 w 2700001"/>
              <a:gd name="connsiteY10" fmla="*/ 4908656 h 4908656"/>
              <a:gd name="connsiteX11" fmla="*/ 0 w 2700001"/>
              <a:gd name="connsiteY11" fmla="*/ 4908656 h 4908656"/>
              <a:gd name="connsiteX12" fmla="*/ 2600610 w 2700001"/>
              <a:gd name="connsiteY12" fmla="*/ 0 h 4908656"/>
              <a:gd name="connsiteX13" fmla="*/ 2700001 w 2700001"/>
              <a:gd name="connsiteY13" fmla="*/ 0 h 4908656"/>
              <a:gd name="connsiteX14" fmla="*/ 2700001 w 2700001"/>
              <a:gd name="connsiteY14" fmla="*/ 1346010 h 4908656"/>
              <a:gd name="connsiteX15" fmla="*/ 2600610 w 2700001"/>
              <a:gd name="connsiteY15" fmla="*/ 1346010 h 4908656"/>
              <a:gd name="connsiteX16" fmla="*/ 2600610 w 2700001"/>
              <a:gd name="connsiteY16" fmla="*/ 99392 h 4908656"/>
              <a:gd name="connsiteX17" fmla="*/ 99391 w 2700001"/>
              <a:gd name="connsiteY17" fmla="*/ 99392 h 4908656"/>
              <a:gd name="connsiteX18" fmla="*/ 99391 w 2700001"/>
              <a:gd name="connsiteY18" fmla="*/ 1346010 h 4908656"/>
              <a:gd name="connsiteX19" fmla="*/ 0 w 2700001"/>
              <a:gd name="connsiteY19" fmla="*/ 1346010 h 4908656"/>
              <a:gd name="connsiteX20" fmla="*/ 0 w 2700001"/>
              <a:gd name="connsiteY20" fmla="*/ 0 h 4908656"/>
              <a:gd name="connsiteX21" fmla="*/ 99391 w 2700001"/>
              <a:gd name="connsiteY21" fmla="*/ 0 h 4908656"/>
              <a:gd name="connsiteX22" fmla="*/ 99391 w 2700001"/>
              <a:gd name="connsiteY22" fmla="*/ 1 h 4908656"/>
              <a:gd name="connsiteX23" fmla="*/ 2600610 w 2700001"/>
              <a:gd name="connsiteY23" fmla="*/ 1 h 49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0001" h="4908656">
                <a:moveTo>
                  <a:pt x="0" y="3108656"/>
                </a:moveTo>
                <a:lnTo>
                  <a:pt x="99391" y="3108656"/>
                </a:lnTo>
                <a:lnTo>
                  <a:pt x="99391" y="4809265"/>
                </a:lnTo>
                <a:lnTo>
                  <a:pt x="2600610" y="4809265"/>
                </a:lnTo>
                <a:lnTo>
                  <a:pt x="2600610" y="3108656"/>
                </a:lnTo>
                <a:lnTo>
                  <a:pt x="2700001" y="3108656"/>
                </a:lnTo>
                <a:lnTo>
                  <a:pt x="2700001" y="4908656"/>
                </a:lnTo>
                <a:lnTo>
                  <a:pt x="2600610" y="4908656"/>
                </a:lnTo>
                <a:lnTo>
                  <a:pt x="2600610" y="4908656"/>
                </a:lnTo>
                <a:lnTo>
                  <a:pt x="99391" y="4908656"/>
                </a:lnTo>
                <a:lnTo>
                  <a:pt x="99391" y="4908656"/>
                </a:lnTo>
                <a:lnTo>
                  <a:pt x="0" y="4908656"/>
                </a:lnTo>
                <a:close/>
                <a:moveTo>
                  <a:pt x="2600610" y="0"/>
                </a:moveTo>
                <a:lnTo>
                  <a:pt x="2700001" y="0"/>
                </a:lnTo>
                <a:lnTo>
                  <a:pt x="2700001" y="1346010"/>
                </a:lnTo>
                <a:lnTo>
                  <a:pt x="2600610" y="1346010"/>
                </a:lnTo>
                <a:lnTo>
                  <a:pt x="2600610" y="99392"/>
                </a:lnTo>
                <a:lnTo>
                  <a:pt x="99391" y="99392"/>
                </a:lnTo>
                <a:lnTo>
                  <a:pt x="99391" y="1346010"/>
                </a:lnTo>
                <a:lnTo>
                  <a:pt x="0" y="1346010"/>
                </a:lnTo>
                <a:lnTo>
                  <a:pt x="0" y="0"/>
                </a:lnTo>
                <a:lnTo>
                  <a:pt x="99391" y="0"/>
                </a:lnTo>
                <a:lnTo>
                  <a:pt x="99391" y="1"/>
                </a:lnTo>
                <a:lnTo>
                  <a:pt x="2600610" y="1"/>
                </a:lnTo>
                <a:close/>
              </a:path>
            </a:pathLst>
          </a:custGeom>
          <a:gradFill>
            <a:gsLst>
              <a:gs pos="0">
                <a:srgbClr val="E67823"/>
              </a:gs>
              <a:gs pos="55000">
                <a:srgbClr val="E67823"/>
              </a:gs>
              <a:gs pos="100000">
                <a:srgbClr val="E6782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4051139" y="3274452"/>
            <a:ext cx="409743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266420" y="4055154"/>
            <a:ext cx="1621790" cy="368300"/>
          </a:xfrm>
          <a:prstGeom prst="rect">
            <a:avLst/>
          </a:prstGeom>
          <a:noFill/>
        </p:spPr>
        <p:txBody>
          <a:bodyPr wrap="none" rtlCol="0">
            <a:spAutoFit/>
          </a:bodyPr>
          <a:lstStyle/>
          <a:p>
            <a:r>
              <a:rPr lang="zh-CN" altLang="en-US" b="1" dirty="0">
                <a:solidFill>
                  <a:schemeClr val="bg1"/>
                </a:solidFill>
                <a:latin typeface="Times New Roman" panose="02020603050405020304" charset="0"/>
                <a:ea typeface="思源黑体" panose="020B0400000000000000" charset="-122"/>
              </a:rPr>
              <a:t>汇报人</a:t>
            </a:r>
            <a:r>
              <a:rPr lang="en-US" altLang="zh-CN" b="1" dirty="0">
                <a:solidFill>
                  <a:schemeClr val="bg1"/>
                </a:solidFill>
                <a:latin typeface="Times New Roman" panose="02020603050405020304" charset="0"/>
                <a:ea typeface="思源黑体" panose="020B0400000000000000" charset="-122"/>
              </a:rPr>
              <a:t>/</a:t>
            </a:r>
            <a:r>
              <a:rPr lang="zh-CN" altLang="en-US" b="1" dirty="0">
                <a:solidFill>
                  <a:schemeClr val="bg1"/>
                </a:solidFill>
                <a:latin typeface="Times New Roman" panose="02020603050405020304" charset="0"/>
                <a:ea typeface="思源黑体" panose="020B0400000000000000" charset="-122"/>
              </a:rPr>
              <a:t>国晓薇</a:t>
            </a:r>
          </a:p>
        </p:txBody>
      </p:sp>
      <p:sp>
        <p:nvSpPr>
          <p:cNvPr id="32" name="文本框 31"/>
          <p:cNvSpPr txBox="1"/>
          <p:nvPr/>
        </p:nvSpPr>
        <p:spPr>
          <a:xfrm>
            <a:off x="5266688" y="4624198"/>
            <a:ext cx="1658620" cy="368300"/>
          </a:xfrm>
          <a:prstGeom prst="rect">
            <a:avLst/>
          </a:prstGeom>
          <a:noFill/>
        </p:spPr>
        <p:txBody>
          <a:bodyPr wrap="none" rtlCol="0">
            <a:spAutoFit/>
          </a:bodyPr>
          <a:lstStyle/>
          <a:p>
            <a:pPr algn="ctr"/>
            <a:r>
              <a:rPr lang="zh-CN" altLang="en-US" b="1" dirty="0">
                <a:solidFill>
                  <a:schemeClr val="bg1"/>
                </a:solidFill>
                <a:latin typeface="Times New Roman" panose="02020603050405020304" charset="0"/>
                <a:ea typeface="思源黑体" panose="020B0400000000000000" charset="-122"/>
              </a:rPr>
              <a:t>指导教师</a:t>
            </a:r>
            <a:r>
              <a:rPr lang="en-US" altLang="zh-CN" b="1" dirty="0">
                <a:solidFill>
                  <a:schemeClr val="bg1"/>
                </a:solidFill>
                <a:latin typeface="Times New Roman" panose="02020603050405020304" charset="0"/>
                <a:ea typeface="思源黑体" panose="020B0400000000000000" charset="-122"/>
              </a:rPr>
              <a:t>/XXX</a:t>
            </a:r>
            <a:endParaRPr lang="zh-CN" altLang="en-US" b="1" dirty="0">
              <a:solidFill>
                <a:schemeClr val="bg1"/>
              </a:solidFill>
              <a:latin typeface="Times New Roman" panose="02020603050405020304" charset="0"/>
              <a:ea typeface="思源黑体" panose="020B0400000000000000" charset="-122"/>
            </a:endParaRPr>
          </a:p>
        </p:txBody>
      </p:sp>
      <p:sp>
        <p:nvSpPr>
          <p:cNvPr id="36" name="文本框 35"/>
          <p:cNvSpPr txBox="1"/>
          <p:nvPr/>
        </p:nvSpPr>
        <p:spPr>
          <a:xfrm>
            <a:off x="5337810" y="5204037"/>
            <a:ext cx="1516380" cy="368300"/>
          </a:xfrm>
          <a:prstGeom prst="rect">
            <a:avLst/>
          </a:prstGeom>
          <a:noFill/>
        </p:spPr>
        <p:txBody>
          <a:bodyPr wrap="none" rtlCol="0">
            <a:spAutoFit/>
          </a:bodyPr>
          <a:lstStyle/>
          <a:p>
            <a:pPr algn="ctr"/>
            <a:r>
              <a:rPr lang="en-US" altLang="zh-CN" b="1" dirty="0" err="1">
                <a:solidFill>
                  <a:schemeClr val="bg1"/>
                </a:solidFill>
                <a:latin typeface="Times New Roman" panose="02020603050405020304" charset="0"/>
                <a:ea typeface="思源黑体" panose="020B0400000000000000" charset="-122"/>
              </a:rPr>
              <a:t>20XX.XX.XX</a:t>
            </a:r>
          </a:p>
        </p:txBody>
      </p:sp>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61" y="200632"/>
            <a:ext cx="2700001" cy="569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p:cNvPicPr>
            <a:picLocks noChangeAspect="1"/>
          </p:cNvPicPr>
          <p:nvPr/>
        </p:nvPicPr>
        <p:blipFill rotWithShape="1">
          <a:blip r:embed="rId4"/>
          <a:stretch>
            <a:fillRect/>
          </a:stretch>
        </p:blipFill>
        <p:spPr>
          <a:xfrm>
            <a:off x="-32705" y="-16510"/>
            <a:ext cx="12257405" cy="6874510"/>
          </a:xfrm>
          <a:prstGeom prst="rect">
            <a:avLst/>
          </a:prstGeom>
        </p:spPr>
      </p:pic>
      <p:sp>
        <p:nvSpPr>
          <p:cNvPr id="5" name="文本框 4"/>
          <p:cNvSpPr txBox="1"/>
          <p:nvPr/>
        </p:nvSpPr>
        <p:spPr>
          <a:xfrm>
            <a:off x="3743829" y="2891203"/>
            <a:ext cx="1808480" cy="922020"/>
          </a:xfrm>
          <a:prstGeom prst="rect">
            <a:avLst/>
          </a:prstGeom>
          <a:noFill/>
        </p:spPr>
        <p:txBody>
          <a:bodyPr wrap="none" rtlCol="0">
            <a:spAutoFit/>
          </a:bodyPr>
          <a:lstStyle/>
          <a:p>
            <a:r>
              <a:rPr lang="zh-CN" altLang="en-US" sz="5400" spc="1000" dirty="0">
                <a:solidFill>
                  <a:schemeClr val="bg1"/>
                </a:solidFill>
                <a:latin typeface="Times New Roman" panose="02020603050405020304" charset="0"/>
                <a:ea typeface="思源黑体" panose="020B0400000000000000" charset="-122"/>
              </a:rPr>
              <a:t>目录</a:t>
            </a:r>
          </a:p>
        </p:txBody>
      </p:sp>
      <p:sp>
        <p:nvSpPr>
          <p:cNvPr id="8" name="矩形 7"/>
          <p:cNvSpPr/>
          <p:nvPr/>
        </p:nvSpPr>
        <p:spPr>
          <a:xfrm>
            <a:off x="5753075" y="3045092"/>
            <a:ext cx="95959" cy="1021500"/>
          </a:xfrm>
          <a:prstGeom prst="rect">
            <a:avLst/>
          </a:prstGeom>
          <a:solidFill>
            <a:srgbClr val="E6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35182" y="3728038"/>
            <a:ext cx="1310005" cy="521970"/>
          </a:xfrm>
          <a:prstGeom prst="rect">
            <a:avLst/>
          </a:prstGeom>
          <a:noFill/>
        </p:spPr>
        <p:txBody>
          <a:bodyPr wrap="none" rtlCol="0">
            <a:spAutoFit/>
          </a:bodyPr>
          <a:lstStyle/>
          <a:p>
            <a:r>
              <a:rPr lang="en-US" altLang="zh-CN" sz="2800" dirty="0">
                <a:solidFill>
                  <a:schemeClr val="bg1">
                    <a:alpha val="69000"/>
                  </a:schemeClr>
                </a:solidFill>
                <a:latin typeface="Times New Roman" panose="02020603050405020304" charset="0"/>
                <a:ea typeface="思源黑体" panose="020B0400000000000000" charset="-122"/>
              </a:rPr>
              <a:t>Content</a:t>
            </a:r>
          </a:p>
        </p:txBody>
      </p:sp>
      <p:grpSp>
        <p:nvGrpSpPr>
          <p:cNvPr id="23" name="组合 22"/>
          <p:cNvGrpSpPr/>
          <p:nvPr/>
        </p:nvGrpSpPr>
        <p:grpSpPr>
          <a:xfrm>
            <a:off x="6489793" y="1548912"/>
            <a:ext cx="4034861" cy="816950"/>
            <a:chOff x="6955482" y="557348"/>
            <a:chExt cx="4034861" cy="816950"/>
          </a:xfrm>
        </p:grpSpPr>
        <p:sp>
          <p:nvSpPr>
            <p:cNvPr id="10" name="文本框 9"/>
            <p:cNvSpPr txBox="1"/>
            <p:nvPr/>
          </p:nvSpPr>
          <p:spPr>
            <a:xfrm>
              <a:off x="6955482" y="557348"/>
              <a:ext cx="1002101" cy="768350"/>
            </a:xfrm>
            <a:prstGeom prst="rect">
              <a:avLst/>
            </a:prstGeom>
            <a:noFill/>
          </p:spPr>
          <p:txBody>
            <a:bodyPr wrap="square" rtlCol="0">
              <a:spAutoFit/>
            </a:bodyPr>
            <a:lstStyle/>
            <a:p>
              <a:r>
                <a:rPr lang="en-US" altLang="zh-CN" sz="4400" dirty="0">
                  <a:solidFill>
                    <a:srgbClr val="E67823"/>
                  </a:solidFill>
                  <a:latin typeface="Times New Roman" panose="02020603050405020304" charset="0"/>
                  <a:ea typeface="思源黑体" panose="020B0400000000000000" charset="-122"/>
                </a:rPr>
                <a:t>01.</a:t>
              </a:r>
            </a:p>
          </p:txBody>
        </p:sp>
        <p:sp>
          <p:nvSpPr>
            <p:cNvPr id="11" name="文本框 10"/>
            <p:cNvSpPr txBox="1"/>
            <p:nvPr/>
          </p:nvSpPr>
          <p:spPr>
            <a:xfrm>
              <a:off x="7957583" y="557348"/>
              <a:ext cx="3032760" cy="521970"/>
            </a:xfrm>
            <a:prstGeom prst="rect">
              <a:avLst/>
            </a:prstGeom>
            <a:noFill/>
          </p:spPr>
          <p:txBody>
            <a:bodyPr wrap="none" rtlCol="0">
              <a:spAutoFit/>
            </a:bodyPr>
            <a:lstStyle/>
            <a:p>
              <a:r>
                <a:rPr lang="zh-CN" altLang="en-US" sz="2800" b="1" dirty="0">
                  <a:solidFill>
                    <a:schemeClr val="bg1"/>
                  </a:solidFill>
                  <a:latin typeface="Times New Roman" panose="02020603050405020304" charset="0"/>
                  <a:ea typeface="思源黑体" panose="020B0400000000000000" charset="-122"/>
                </a:rPr>
                <a:t>在此输入您的标题</a:t>
              </a:r>
            </a:p>
          </p:txBody>
        </p:sp>
        <p:sp>
          <p:nvSpPr>
            <p:cNvPr id="12" name="文本框 11"/>
            <p:cNvSpPr txBox="1"/>
            <p:nvPr/>
          </p:nvSpPr>
          <p:spPr>
            <a:xfrm>
              <a:off x="7957583" y="1005998"/>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grpSp>
      <p:grpSp>
        <p:nvGrpSpPr>
          <p:cNvPr id="24" name="组合 23"/>
          <p:cNvGrpSpPr/>
          <p:nvPr/>
        </p:nvGrpSpPr>
        <p:grpSpPr>
          <a:xfrm>
            <a:off x="6489793" y="2583427"/>
            <a:ext cx="4034861" cy="816950"/>
            <a:chOff x="6955482" y="557348"/>
            <a:chExt cx="4034861" cy="816950"/>
          </a:xfrm>
        </p:grpSpPr>
        <p:sp>
          <p:nvSpPr>
            <p:cNvPr id="25" name="文本框 24"/>
            <p:cNvSpPr txBox="1"/>
            <p:nvPr/>
          </p:nvSpPr>
          <p:spPr>
            <a:xfrm>
              <a:off x="6955482" y="557348"/>
              <a:ext cx="1002101" cy="768350"/>
            </a:xfrm>
            <a:prstGeom prst="rect">
              <a:avLst/>
            </a:prstGeom>
            <a:noFill/>
          </p:spPr>
          <p:txBody>
            <a:bodyPr wrap="square" rtlCol="0">
              <a:spAutoFit/>
            </a:bodyPr>
            <a:lstStyle/>
            <a:p>
              <a:r>
                <a:rPr lang="en-US" altLang="zh-CN" sz="4400" dirty="0">
                  <a:solidFill>
                    <a:srgbClr val="E67823"/>
                  </a:solidFill>
                  <a:latin typeface="Times New Roman" panose="02020603050405020304" charset="0"/>
                  <a:ea typeface="思源黑体" panose="020B0400000000000000" charset="-122"/>
                </a:rPr>
                <a:t>02.</a:t>
              </a:r>
            </a:p>
          </p:txBody>
        </p:sp>
        <p:sp>
          <p:nvSpPr>
            <p:cNvPr id="26" name="文本框 25"/>
            <p:cNvSpPr txBox="1"/>
            <p:nvPr/>
          </p:nvSpPr>
          <p:spPr>
            <a:xfrm>
              <a:off x="7957583" y="557348"/>
              <a:ext cx="3032760" cy="521970"/>
            </a:xfrm>
            <a:prstGeom prst="rect">
              <a:avLst/>
            </a:prstGeom>
            <a:noFill/>
          </p:spPr>
          <p:txBody>
            <a:bodyPr wrap="none" rtlCol="0">
              <a:spAutoFit/>
            </a:bodyPr>
            <a:lstStyle/>
            <a:p>
              <a:r>
                <a:rPr lang="zh-CN" altLang="en-US" sz="2800" b="1" dirty="0">
                  <a:solidFill>
                    <a:schemeClr val="bg1"/>
                  </a:solidFill>
                  <a:latin typeface="Times New Roman" panose="02020603050405020304" charset="0"/>
                  <a:ea typeface="思源黑体" panose="020B0400000000000000" charset="-122"/>
                </a:rPr>
                <a:t>在此输入您的标题</a:t>
              </a:r>
            </a:p>
          </p:txBody>
        </p:sp>
        <p:sp>
          <p:nvSpPr>
            <p:cNvPr id="27" name="文本框 26"/>
            <p:cNvSpPr txBox="1"/>
            <p:nvPr/>
          </p:nvSpPr>
          <p:spPr>
            <a:xfrm>
              <a:off x="7957583" y="1005998"/>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grpSp>
      <p:grpSp>
        <p:nvGrpSpPr>
          <p:cNvPr id="28" name="组合 27"/>
          <p:cNvGrpSpPr/>
          <p:nvPr/>
        </p:nvGrpSpPr>
        <p:grpSpPr>
          <a:xfrm>
            <a:off x="6489793" y="3617942"/>
            <a:ext cx="4034861" cy="816950"/>
            <a:chOff x="6955482" y="557348"/>
            <a:chExt cx="4034861" cy="816950"/>
          </a:xfrm>
        </p:grpSpPr>
        <p:sp>
          <p:nvSpPr>
            <p:cNvPr id="29" name="文本框 28"/>
            <p:cNvSpPr txBox="1"/>
            <p:nvPr/>
          </p:nvSpPr>
          <p:spPr>
            <a:xfrm>
              <a:off x="6955482" y="557348"/>
              <a:ext cx="1002101" cy="768350"/>
            </a:xfrm>
            <a:prstGeom prst="rect">
              <a:avLst/>
            </a:prstGeom>
            <a:noFill/>
          </p:spPr>
          <p:txBody>
            <a:bodyPr wrap="square" rtlCol="0">
              <a:spAutoFit/>
            </a:bodyPr>
            <a:lstStyle/>
            <a:p>
              <a:r>
                <a:rPr lang="en-US" altLang="zh-CN" sz="4400" dirty="0">
                  <a:solidFill>
                    <a:srgbClr val="E67823"/>
                  </a:solidFill>
                  <a:latin typeface="Times New Roman" panose="02020603050405020304" charset="0"/>
                  <a:ea typeface="思源黑体" panose="020B0400000000000000" charset="-122"/>
                </a:rPr>
                <a:t>03.</a:t>
              </a:r>
            </a:p>
          </p:txBody>
        </p:sp>
        <p:sp>
          <p:nvSpPr>
            <p:cNvPr id="30" name="文本框 29"/>
            <p:cNvSpPr txBox="1"/>
            <p:nvPr/>
          </p:nvSpPr>
          <p:spPr>
            <a:xfrm>
              <a:off x="7957583" y="557348"/>
              <a:ext cx="3032760" cy="521970"/>
            </a:xfrm>
            <a:prstGeom prst="rect">
              <a:avLst/>
            </a:prstGeom>
            <a:noFill/>
          </p:spPr>
          <p:txBody>
            <a:bodyPr wrap="none" rtlCol="0">
              <a:spAutoFit/>
            </a:bodyPr>
            <a:lstStyle/>
            <a:p>
              <a:r>
                <a:rPr lang="zh-CN" altLang="en-US" sz="2800" b="1" dirty="0">
                  <a:solidFill>
                    <a:schemeClr val="bg1"/>
                  </a:solidFill>
                  <a:latin typeface="Times New Roman" panose="02020603050405020304" charset="0"/>
                  <a:ea typeface="思源黑体" panose="020B0400000000000000" charset="-122"/>
                </a:rPr>
                <a:t>在此输入您的标题</a:t>
              </a:r>
            </a:p>
          </p:txBody>
        </p:sp>
        <p:sp>
          <p:nvSpPr>
            <p:cNvPr id="31" name="文本框 30"/>
            <p:cNvSpPr txBox="1"/>
            <p:nvPr/>
          </p:nvSpPr>
          <p:spPr>
            <a:xfrm>
              <a:off x="7957583" y="1005998"/>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grpSp>
      <p:grpSp>
        <p:nvGrpSpPr>
          <p:cNvPr id="32" name="组合 31"/>
          <p:cNvGrpSpPr/>
          <p:nvPr/>
        </p:nvGrpSpPr>
        <p:grpSpPr>
          <a:xfrm>
            <a:off x="6489793" y="4652457"/>
            <a:ext cx="4034861" cy="816950"/>
            <a:chOff x="6955482" y="557348"/>
            <a:chExt cx="4034861" cy="816950"/>
          </a:xfrm>
        </p:grpSpPr>
        <p:sp>
          <p:nvSpPr>
            <p:cNvPr id="33" name="文本框 32"/>
            <p:cNvSpPr txBox="1"/>
            <p:nvPr/>
          </p:nvSpPr>
          <p:spPr>
            <a:xfrm>
              <a:off x="6955482" y="557348"/>
              <a:ext cx="1002101" cy="768350"/>
            </a:xfrm>
            <a:prstGeom prst="rect">
              <a:avLst/>
            </a:prstGeom>
            <a:noFill/>
          </p:spPr>
          <p:txBody>
            <a:bodyPr wrap="square" rtlCol="0">
              <a:spAutoFit/>
            </a:bodyPr>
            <a:lstStyle/>
            <a:p>
              <a:r>
                <a:rPr lang="en-US" altLang="zh-CN" sz="4400" dirty="0">
                  <a:solidFill>
                    <a:srgbClr val="E67823"/>
                  </a:solidFill>
                  <a:latin typeface="Times New Roman" panose="02020603050405020304" charset="0"/>
                  <a:ea typeface="思源黑体" panose="020B0400000000000000" charset="-122"/>
                </a:rPr>
                <a:t>04.</a:t>
              </a:r>
            </a:p>
          </p:txBody>
        </p:sp>
        <p:sp>
          <p:nvSpPr>
            <p:cNvPr id="34" name="文本框 33"/>
            <p:cNvSpPr txBox="1"/>
            <p:nvPr/>
          </p:nvSpPr>
          <p:spPr>
            <a:xfrm>
              <a:off x="7957583" y="557348"/>
              <a:ext cx="3032760" cy="521970"/>
            </a:xfrm>
            <a:prstGeom prst="rect">
              <a:avLst/>
            </a:prstGeom>
            <a:noFill/>
          </p:spPr>
          <p:txBody>
            <a:bodyPr wrap="none" rtlCol="0">
              <a:spAutoFit/>
            </a:bodyPr>
            <a:lstStyle/>
            <a:p>
              <a:r>
                <a:rPr lang="zh-CN" altLang="en-US" sz="2800" b="1" dirty="0">
                  <a:solidFill>
                    <a:schemeClr val="bg1"/>
                  </a:solidFill>
                  <a:latin typeface="Times New Roman" panose="02020603050405020304" charset="0"/>
                  <a:ea typeface="思源黑体" panose="020B0400000000000000" charset="-122"/>
                </a:rPr>
                <a:t>在此输入您的标题</a:t>
              </a:r>
            </a:p>
          </p:txBody>
        </p:sp>
        <p:sp>
          <p:nvSpPr>
            <p:cNvPr id="35" name="文本框 34"/>
            <p:cNvSpPr txBox="1"/>
            <p:nvPr/>
          </p:nvSpPr>
          <p:spPr>
            <a:xfrm>
              <a:off x="7957583" y="1005998"/>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gr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61" y="200632"/>
            <a:ext cx="2700001" cy="569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5495"/>
          <a:stretch/>
        </p:blipFill>
        <p:spPr>
          <a:xfrm>
            <a:off x="-45816" y="-16510"/>
            <a:ext cx="12237816" cy="6894388"/>
          </a:xfrm>
          <a:prstGeom prst="rect">
            <a:avLst/>
          </a:prstGeom>
        </p:spPr>
      </p:pic>
      <p:sp>
        <p:nvSpPr>
          <p:cNvPr id="8" name="矩形 7"/>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4"/>
          <a:stretch>
            <a:fillRect/>
          </a:stretch>
        </p:blipFill>
        <p:spPr>
          <a:xfrm>
            <a:off x="-32705" y="-16510"/>
            <a:ext cx="12257405" cy="6874510"/>
          </a:xfrm>
          <a:prstGeom prst="rect">
            <a:avLst/>
          </a:prstGeom>
        </p:spPr>
      </p:pic>
      <p:sp>
        <p:nvSpPr>
          <p:cNvPr id="12" name="矩形 11"/>
          <p:cNvSpPr/>
          <p:nvPr/>
        </p:nvSpPr>
        <p:spPr>
          <a:xfrm>
            <a:off x="1" y="3135548"/>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22091" y="3448425"/>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73651" y="1730676"/>
            <a:ext cx="1198880" cy="1322070"/>
          </a:xfrm>
          <a:prstGeom prst="rect">
            <a:avLst/>
          </a:prstGeom>
          <a:noFill/>
        </p:spPr>
        <p:txBody>
          <a:bodyPr wrap="none" rtlCol="0">
            <a:spAutoFit/>
          </a:bodyPr>
          <a:lstStyle/>
          <a:p>
            <a:pPr algn="ctr"/>
            <a:r>
              <a:rPr lang="en-US" altLang="zh-CN" sz="8000" b="1" dirty="0">
                <a:solidFill>
                  <a:srgbClr val="E67823"/>
                </a:solidFill>
                <a:latin typeface="Times New Roman" panose="02020603050405020304" charset="0"/>
                <a:ea typeface="思源黑体" panose="020B0400000000000000" charset="-122"/>
              </a:rPr>
              <a:t>01</a:t>
            </a:r>
          </a:p>
        </p:txBody>
      </p:sp>
      <p:sp>
        <p:nvSpPr>
          <p:cNvPr id="10" name="文本框 9"/>
          <p:cNvSpPr txBox="1"/>
          <p:nvPr/>
        </p:nvSpPr>
        <p:spPr>
          <a:xfrm>
            <a:off x="3921757" y="3673115"/>
            <a:ext cx="4348480" cy="645160"/>
          </a:xfrm>
          <a:prstGeom prst="rect">
            <a:avLst/>
          </a:prstGeom>
          <a:noFill/>
        </p:spPr>
        <p:txBody>
          <a:bodyPr wrap="none" rtlCol="0">
            <a:spAutoFit/>
          </a:bodyPr>
          <a:lstStyle/>
          <a:p>
            <a:pPr algn="ctr"/>
            <a:r>
              <a:rPr lang="zh-CN" altLang="en-US" sz="3600" spc="500" dirty="0">
                <a:solidFill>
                  <a:schemeClr val="bg1"/>
                </a:solidFill>
                <a:latin typeface="Times New Roman" panose="02020603050405020304" charset="0"/>
                <a:ea typeface="思源黑体" panose="020B0400000000000000" charset="-122"/>
              </a:rPr>
              <a:t>在此输入您的标题</a:t>
            </a:r>
          </a:p>
        </p:txBody>
      </p:sp>
      <p:sp>
        <p:nvSpPr>
          <p:cNvPr id="11" name="文本框 10"/>
          <p:cNvSpPr txBox="1"/>
          <p:nvPr/>
        </p:nvSpPr>
        <p:spPr>
          <a:xfrm>
            <a:off x="3261893" y="4713790"/>
            <a:ext cx="5668208" cy="398780"/>
          </a:xfrm>
          <a:prstGeom prst="rect">
            <a:avLst/>
          </a:prstGeom>
          <a:noFill/>
        </p:spPr>
        <p:txBody>
          <a:bodyPr wrap="square" rtlCol="0">
            <a:spAutoFit/>
          </a:bodyPr>
          <a:lstStyle/>
          <a:p>
            <a:pPr algn="ctr"/>
            <a:r>
              <a:rPr lang="en-US" altLang="zh-CN" sz="2000" spc="500" dirty="0">
                <a:solidFill>
                  <a:schemeClr val="bg1">
                    <a:alpha val="42000"/>
                  </a:schemeClr>
                </a:solidFill>
                <a:latin typeface="Times New Roman" panose="02020603050405020304" charset="0"/>
                <a:ea typeface="思源黑体" panose="020B0400000000000000" charset="-122"/>
              </a:rPr>
              <a:t>Please input your topic here</a:t>
            </a:r>
          </a:p>
        </p:txBody>
      </p:sp>
      <p:cxnSp>
        <p:nvCxnSpPr>
          <p:cNvPr id="15" name="直接连接符 14"/>
          <p:cNvCxnSpPr/>
          <p:nvPr/>
        </p:nvCxnSpPr>
        <p:spPr>
          <a:xfrm>
            <a:off x="-45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996" y="297877"/>
            <a:ext cx="2700001" cy="569725"/>
          </a:xfrm>
          <a:prstGeom prst="rect">
            <a:avLst/>
          </a:prstGeom>
        </p:spPr>
      </p:pic>
      <p:cxnSp>
        <p:nvCxnSpPr>
          <p:cNvPr id="19" name="直接连接符 18"/>
          <p:cNvCxnSpPr/>
          <p:nvPr/>
        </p:nvCxnSpPr>
        <p:spPr>
          <a:xfrm>
            <a:off x="7898275"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15738"/>
          <a:stretch/>
        </p:blipFill>
        <p:spPr>
          <a:xfrm>
            <a:off x="-45816" y="-16510"/>
            <a:ext cx="12237816" cy="687451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grpSp>
        <p:nvGrpSpPr>
          <p:cNvPr id="70" name="组合 69"/>
          <p:cNvGrpSpPr/>
          <p:nvPr/>
        </p:nvGrpSpPr>
        <p:grpSpPr>
          <a:xfrm>
            <a:off x="561381" y="2075959"/>
            <a:ext cx="3042819" cy="3669516"/>
            <a:chOff x="911901" y="1859617"/>
            <a:chExt cx="3042819" cy="3669516"/>
          </a:xfrm>
        </p:grpSpPr>
        <p:pic>
          <p:nvPicPr>
            <p:cNvPr id="18" name="图片占位符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734" y="1859617"/>
              <a:ext cx="2635372" cy="1756229"/>
            </a:xfrm>
            <a:prstGeom prst="rect">
              <a:avLst/>
            </a:prstGeom>
          </p:spPr>
        </p:pic>
        <p:sp>
          <p:nvSpPr>
            <p:cNvPr id="19" name="任意多边形 10"/>
            <p:cNvSpPr/>
            <p:nvPr/>
          </p:nvSpPr>
          <p:spPr>
            <a:xfrm>
              <a:off x="911901"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solidFill>
                  <a:srgbClr val="E67823"/>
                </a:solidFill>
              </a:endParaRPr>
            </a:p>
          </p:txBody>
        </p:sp>
        <p:sp>
          <p:nvSpPr>
            <p:cNvPr id="22" name="矩形 21"/>
            <p:cNvSpPr/>
            <p:nvPr/>
          </p:nvSpPr>
          <p:spPr>
            <a:xfrm>
              <a:off x="973953" y="4257863"/>
              <a:ext cx="2980767" cy="1271270"/>
            </a:xfrm>
            <a:prstGeom prst="rect">
              <a:avLst/>
            </a:prstGeom>
          </p:spPr>
          <p:txBody>
            <a:bodyPr wrap="square">
              <a:spAutoFit/>
            </a:bodyPr>
            <a:lstStyle/>
            <a:p>
              <a:pPr algn="just">
                <a:lnSpc>
                  <a:spcPct val="120000"/>
                </a:lnSpc>
              </a:pPr>
              <a:r>
                <a:rPr lang="zh-CN" altLang="en-US" sz="1600" dirty="0">
                  <a:solidFill>
                    <a:schemeClr val="bg1"/>
                  </a:solidFill>
                  <a:latin typeface="Times New Roman" panose="02020603050405020304" charset="0"/>
                  <a:ea typeface="思源黑体" panose="020B0400000000000000" charset="-122"/>
                </a:rPr>
                <a:t>点击此处输入文本点击此处输入文本点击此处输入文本点击此处输入文本点击此处输入文本点击此处输入文本</a:t>
              </a:r>
            </a:p>
          </p:txBody>
        </p:sp>
        <p:sp>
          <p:nvSpPr>
            <p:cNvPr id="23" name="矩形 22"/>
            <p:cNvSpPr/>
            <p:nvPr/>
          </p:nvSpPr>
          <p:spPr>
            <a:xfrm>
              <a:off x="1015322" y="3564392"/>
              <a:ext cx="2050552" cy="423545"/>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latin typeface="Times New Roman" panose="02020603050405020304" charset="0"/>
                  <a:ea typeface="思源黑体" panose="020B0400000000000000" charset="-122"/>
                </a:rPr>
                <a:t>输入标题文本</a:t>
              </a:r>
            </a:p>
          </p:txBody>
        </p:sp>
      </p:grpSp>
      <p:grpSp>
        <p:nvGrpSpPr>
          <p:cNvPr id="71" name="组合 70"/>
          <p:cNvGrpSpPr/>
          <p:nvPr/>
        </p:nvGrpSpPr>
        <p:grpSpPr>
          <a:xfrm>
            <a:off x="4368335" y="2075959"/>
            <a:ext cx="3080007" cy="3669516"/>
            <a:chOff x="5030081" y="1859617"/>
            <a:chExt cx="3080007" cy="3669516"/>
          </a:xfrm>
        </p:grpSpPr>
        <p:pic>
          <p:nvPicPr>
            <p:cNvPr id="57" name="图片 56"/>
            <p:cNvPicPr>
              <a:picLocks noChangeAspect="1"/>
            </p:cNvPicPr>
            <p:nvPr/>
          </p:nvPicPr>
          <p:blipFill rotWithShape="1">
            <a:blip r:embed="rId9">
              <a:extLst>
                <a:ext uri="{28A0092B-C50C-407E-A947-70E740481C1C}">
                  <a14:useLocalDpi xmlns:a14="http://schemas.microsoft.com/office/drawing/2010/main" val="0"/>
                </a:ext>
              </a:extLst>
            </a:blip>
            <a:srcRect b="39"/>
            <a:stretch>
              <a:fillRect/>
            </a:stretch>
          </p:blipFill>
          <p:spPr>
            <a:xfrm>
              <a:off x="5302019" y="1859617"/>
              <a:ext cx="2635372" cy="1756229"/>
            </a:xfrm>
            <a:prstGeom prst="rect">
              <a:avLst/>
            </a:prstGeom>
          </p:spPr>
        </p:pic>
        <p:sp>
          <p:nvSpPr>
            <p:cNvPr id="53" name="任意多边形 10"/>
            <p:cNvSpPr/>
            <p:nvPr/>
          </p:nvSpPr>
          <p:spPr>
            <a:xfrm>
              <a:off x="5030081"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solidFill>
                  <a:schemeClr val="lt1"/>
                </a:solidFill>
              </a:endParaRPr>
            </a:p>
          </p:txBody>
        </p:sp>
        <p:sp>
          <p:nvSpPr>
            <p:cNvPr id="54" name="矩形 53"/>
            <p:cNvSpPr/>
            <p:nvPr/>
          </p:nvSpPr>
          <p:spPr>
            <a:xfrm>
              <a:off x="5129321" y="4257863"/>
              <a:ext cx="2980767" cy="1271270"/>
            </a:xfrm>
            <a:prstGeom prst="rect">
              <a:avLst/>
            </a:prstGeom>
          </p:spPr>
          <p:txBody>
            <a:bodyPr wrap="square">
              <a:spAutoFit/>
            </a:bodyPr>
            <a:lstStyle/>
            <a:p>
              <a:pPr algn="just">
                <a:lnSpc>
                  <a:spcPct val="120000"/>
                </a:lnSpc>
              </a:pPr>
              <a:r>
                <a:rPr lang="zh-CN" altLang="en-US" sz="1600" dirty="0">
                  <a:solidFill>
                    <a:schemeClr val="bg1"/>
                  </a:solidFill>
                  <a:latin typeface="Times New Roman" panose="02020603050405020304" charset="0"/>
                  <a:ea typeface="思源黑体" panose="020B0400000000000000" charset="-122"/>
                </a:rPr>
                <a:t>点击此处输入文本点击此处输入文本点击此处输入文本点击此处输入文本点击此处输入文本点击此处输入文本</a:t>
              </a:r>
            </a:p>
          </p:txBody>
        </p:sp>
        <p:sp>
          <p:nvSpPr>
            <p:cNvPr id="55" name="矩形 54"/>
            <p:cNvSpPr/>
            <p:nvPr/>
          </p:nvSpPr>
          <p:spPr>
            <a:xfrm>
              <a:off x="5133502" y="3564392"/>
              <a:ext cx="2050552" cy="423545"/>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latin typeface="Times New Roman" panose="02020603050405020304" charset="0"/>
                  <a:ea typeface="思源黑体" panose="020B0400000000000000" charset="-122"/>
                </a:rPr>
                <a:t>输入标题文本</a:t>
              </a:r>
            </a:p>
          </p:txBody>
        </p:sp>
      </p:grpSp>
      <p:grpSp>
        <p:nvGrpSpPr>
          <p:cNvPr id="72" name="组合 71"/>
          <p:cNvGrpSpPr/>
          <p:nvPr/>
        </p:nvGrpSpPr>
        <p:grpSpPr>
          <a:xfrm>
            <a:off x="8212478" y="2075959"/>
            <a:ext cx="3080007" cy="3669516"/>
            <a:chOff x="8562998" y="1859617"/>
            <a:chExt cx="3080007" cy="3669516"/>
          </a:xfrm>
        </p:grpSpPr>
        <p:pic>
          <p:nvPicPr>
            <p:cNvPr id="69" name="图片 6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4936" y="1859617"/>
              <a:ext cx="2650707" cy="1767138"/>
            </a:xfrm>
            <a:prstGeom prst="rect">
              <a:avLst/>
            </a:prstGeom>
          </p:spPr>
        </p:pic>
        <p:sp>
          <p:nvSpPr>
            <p:cNvPr id="63" name="任意多边形 10"/>
            <p:cNvSpPr/>
            <p:nvPr/>
          </p:nvSpPr>
          <p:spPr>
            <a:xfrm>
              <a:off x="8562998"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solidFill>
                  <a:schemeClr val="lt1"/>
                </a:solidFill>
              </a:endParaRPr>
            </a:p>
          </p:txBody>
        </p:sp>
        <p:sp>
          <p:nvSpPr>
            <p:cNvPr id="64" name="矩形 63"/>
            <p:cNvSpPr/>
            <p:nvPr/>
          </p:nvSpPr>
          <p:spPr>
            <a:xfrm>
              <a:off x="8662238" y="4257863"/>
              <a:ext cx="2980767" cy="1271270"/>
            </a:xfrm>
            <a:prstGeom prst="rect">
              <a:avLst/>
            </a:prstGeom>
          </p:spPr>
          <p:txBody>
            <a:bodyPr wrap="square">
              <a:spAutoFit/>
            </a:bodyPr>
            <a:lstStyle/>
            <a:p>
              <a:pPr algn="just">
                <a:lnSpc>
                  <a:spcPct val="120000"/>
                </a:lnSpc>
              </a:pPr>
              <a:r>
                <a:rPr lang="zh-CN" altLang="en-US" sz="1600" dirty="0">
                  <a:solidFill>
                    <a:schemeClr val="bg1"/>
                  </a:solidFill>
                  <a:latin typeface="Times New Roman" panose="02020603050405020304" charset="0"/>
                  <a:ea typeface="思源黑体" panose="020B0400000000000000" charset="-122"/>
                </a:rPr>
                <a:t>点击此处输入文本点击此处输入文本点击此处输入文本点击此处输入文本点击此处输入文本点击此处输入文本</a:t>
              </a:r>
            </a:p>
          </p:txBody>
        </p:sp>
        <p:sp>
          <p:nvSpPr>
            <p:cNvPr id="65" name="矩形 64"/>
            <p:cNvSpPr/>
            <p:nvPr/>
          </p:nvSpPr>
          <p:spPr>
            <a:xfrm>
              <a:off x="8666419" y="3564392"/>
              <a:ext cx="2050552" cy="423545"/>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latin typeface="Times New Roman" panose="02020603050405020304" charset="0"/>
                  <a:ea typeface="思源黑体" panose="020B0400000000000000" charset="-122"/>
                </a:rPr>
                <a:t>输入标题文本</a:t>
              </a:r>
            </a:p>
          </p:txBody>
        </p:sp>
      </p:grpSp>
      <p:pic>
        <p:nvPicPr>
          <p:cNvPr id="73" name="图片 72"/>
          <p:cNvPicPr>
            <a:picLocks noChangeAspect="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15941"/>
          <a:stretch/>
        </p:blipFill>
        <p:spPr>
          <a:xfrm>
            <a:off x="-45816" y="0"/>
            <a:ext cx="12237816" cy="685800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grpSp>
        <p:nvGrpSpPr>
          <p:cNvPr id="2" name="组合 1"/>
          <p:cNvGrpSpPr/>
          <p:nvPr/>
        </p:nvGrpSpPr>
        <p:grpSpPr>
          <a:xfrm>
            <a:off x="6597570" y="1586454"/>
            <a:ext cx="5018357" cy="4241794"/>
            <a:chOff x="6597570" y="1586454"/>
            <a:chExt cx="5018357" cy="4241794"/>
          </a:xfrm>
        </p:grpSpPr>
        <p:sp>
          <p:nvSpPr>
            <p:cNvPr id="25" name="Rectangle 4"/>
            <p:cNvSpPr/>
            <p:nvPr/>
          </p:nvSpPr>
          <p:spPr>
            <a:xfrm>
              <a:off x="6597570" y="1586454"/>
              <a:ext cx="5018357" cy="4241794"/>
            </a:xfrm>
            <a:prstGeom prst="rect">
              <a:avLst/>
            </a:prstGeom>
            <a:ln w="6350">
              <a:solidFill>
                <a:srgbClr val="E67823"/>
              </a:solidFill>
              <a:prstDash val="solid"/>
              <a:miter/>
            </a:ln>
          </p:spPr>
          <p:txBody>
            <a:bodyPr anchor="ctr"/>
            <a:lstStyle/>
            <a:p>
              <a:pPr marL="0" lvl="0" indent="0" algn="ctr" defTabSz="913765">
                <a:lnSpc>
                  <a:spcPct val="100000"/>
                </a:lnSpc>
                <a:spcBef>
                  <a:spcPts val="0"/>
                </a:spcBef>
                <a:spcAft>
                  <a:spcPts val="0"/>
                </a:spcAft>
                <a:buClrTx/>
                <a:buSzTx/>
                <a:buFontTx/>
                <a:buNone/>
              </a:pPr>
              <a:endParaRPr lang="en-US" sz="1800" b="0" i="0" u="none" strike="noStrike" kern="0" spc="0" baseline="0">
                <a:ln>
                  <a:noFill/>
                </a:ln>
                <a:solidFill>
                  <a:srgbClr val="E67823"/>
                </a:solidFill>
                <a:latin typeface="思源黑体 Light"/>
                <a:ea typeface="思源黑体 CN Regular"/>
              </a:endParaRPr>
            </a:p>
          </p:txBody>
        </p:sp>
        <p:sp>
          <p:nvSpPr>
            <p:cNvPr id="27" name="Rectangle 12"/>
            <p:cNvSpPr/>
            <p:nvPr/>
          </p:nvSpPr>
          <p:spPr>
            <a:xfrm>
              <a:off x="7260532" y="2395505"/>
              <a:ext cx="3966912" cy="3353435"/>
            </a:xfrm>
            <a:prstGeom prst="rect">
              <a:avLst/>
            </a:prstGeom>
          </p:spPr>
          <p:txBody>
            <a:bodyPr wrap="square">
              <a:spAutoFit/>
            </a:bodyPr>
            <a:lstStyle/>
            <a:p>
              <a:pPr algn="just">
                <a:lnSpc>
                  <a:spcPct val="150000"/>
                </a:lnSpc>
                <a:spcAft>
                  <a:spcPts val="1200"/>
                </a:spcAft>
              </a:pPr>
              <a:r>
                <a:rPr 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endParaRPr lang="en-US" sz="1600" dirty="0">
                <a:solidFill>
                  <a:schemeClr val="bg1"/>
                </a:solidFill>
                <a:latin typeface="Times New Roman" panose="02020603050405020304" charset="0"/>
                <a:ea typeface="思源黑体" panose="020B0400000000000000" charset="-122"/>
              </a:endParaRPr>
            </a:p>
            <a:p>
              <a:pPr algn="just">
                <a:lnSpc>
                  <a:spcPct val="150000"/>
                </a:lnSpc>
                <a:spcAft>
                  <a:spcPts val="1200"/>
                </a:spcAft>
              </a:pPr>
              <a:r>
                <a:rPr 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endParaRPr lang="en-US" altLang="zh-CN" sz="1600" dirty="0">
                <a:solidFill>
                  <a:schemeClr val="bg1"/>
                </a:solidFill>
                <a:latin typeface="Times New Roman" panose="02020603050405020304" charset="0"/>
                <a:ea typeface="思源黑体" panose="020B0400000000000000" charset="-122"/>
              </a:endParaRPr>
            </a:p>
            <a:p>
              <a:pPr algn="just">
                <a:lnSpc>
                  <a:spcPct val="150000"/>
                </a:lnSpc>
                <a:spcAft>
                  <a:spcPts val="1200"/>
                </a:spcAft>
              </a:pPr>
              <a:r>
                <a:rPr lang="zh-CN" alt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endParaRPr lang="id-ID" altLang="zh-CN" sz="1600" dirty="0">
                <a:solidFill>
                  <a:schemeClr val="bg1"/>
                </a:solidFill>
                <a:latin typeface="Times New Roman" panose="02020603050405020304" charset="0"/>
                <a:ea typeface="思源黑体" panose="020B0400000000000000" charset="-122"/>
              </a:endParaRPr>
            </a:p>
          </p:txBody>
        </p:sp>
        <p:sp>
          <p:nvSpPr>
            <p:cNvPr id="37" name="Rectangle 46"/>
            <p:cNvSpPr/>
            <p:nvPr/>
          </p:nvSpPr>
          <p:spPr>
            <a:xfrm>
              <a:off x="6811445" y="1760147"/>
              <a:ext cx="3461450" cy="460375"/>
            </a:xfrm>
            <a:prstGeom prst="rect">
              <a:avLst/>
            </a:prstGeom>
          </p:spPr>
          <p:txBody>
            <a:bodyPr wrap="square">
              <a:spAutoFit/>
            </a:bodyPr>
            <a:lstStyle/>
            <a:p>
              <a:pPr marL="457200" indent="-457200">
                <a:buFont typeface="Wingdings" panose="05000000000000000000" pitchFamily="2" charset="2"/>
                <a:buChar char="p"/>
              </a:pPr>
              <a:r>
                <a:rPr lang="zh-CN" sz="2400" dirty="0">
                  <a:solidFill>
                    <a:srgbClr val="E67823"/>
                  </a:solidFill>
                  <a:latin typeface="Times New Roman" panose="02020603050405020304" charset="0"/>
                  <a:ea typeface="思源黑体" panose="020B0400000000000000" charset="-122"/>
                </a:rPr>
                <a:t>点击输入标题文本</a:t>
              </a:r>
            </a:p>
          </p:txBody>
        </p:sp>
      </p:grpSp>
      <p:sp>
        <p:nvSpPr>
          <p:cNvPr id="46" name="矩形 45"/>
          <p:cNvSpPr/>
          <p:nvPr/>
        </p:nvSpPr>
        <p:spPr>
          <a:xfrm>
            <a:off x="266625" y="1586454"/>
            <a:ext cx="5157713" cy="4223787"/>
          </a:xfrm>
          <a:prstGeom prst="rect">
            <a:avLst/>
          </a:prstGeom>
          <a:ln w="6350">
            <a:solidFill>
              <a:srgbClr val="E67823"/>
            </a:solidFill>
            <a:prstDash val="solid"/>
            <a:miter/>
          </a:ln>
        </p:spPr>
        <p:txBody>
          <a:bodyPr anchor="ctr"/>
          <a:lstStyle/>
          <a:p>
            <a:pPr marL="0" lvl="0" indent="0" algn="ctr" defTabSz="457200">
              <a:lnSpc>
                <a:spcPct val="100000"/>
              </a:lnSpc>
              <a:spcBef>
                <a:spcPts val="0"/>
              </a:spcBef>
              <a:spcAft>
                <a:spcPts val="0"/>
              </a:spcAft>
              <a:buClrTx/>
              <a:buSzTx/>
              <a:buFontTx/>
              <a:buNone/>
            </a:pPr>
            <a:endParaRPr lang="zh-CN" sz="1800" b="0" i="0" u="none" strike="noStrike" kern="0" spc="0" baseline="0">
              <a:ln>
                <a:noFill/>
              </a:ln>
              <a:solidFill>
                <a:srgbClr val="FFFFFF"/>
              </a:solidFill>
              <a:latin typeface="Arial" panose="020B0604020202020204"/>
              <a:ea typeface="楷体" panose="02010609060101010101" charset="-122"/>
            </a:endParaRPr>
          </a:p>
        </p:txBody>
      </p:sp>
      <p:pic>
        <p:nvPicPr>
          <p:cNvPr id="47" name="图片 3"/>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a:xfrm>
            <a:off x="516791" y="1905990"/>
            <a:ext cx="5377075" cy="3584717"/>
          </a:xfrm>
          <a:prstGeom prst="rect">
            <a:avLst/>
          </a:prstGeom>
          <a:noFill/>
          <a:ln>
            <a:noFill/>
          </a:ln>
          <a:effectLst>
            <a:outerShdw blurRad="254000" dist="63500" dir="2700000" algn="tl" rotWithShape="0">
              <a:srgbClr val="000000">
                <a:alpha val="30000"/>
              </a:srgbClr>
            </a:outerShdw>
          </a:effectLst>
        </p:spPr>
      </p:pic>
      <p:sp>
        <p:nvSpPr>
          <p:cNvPr id="48" name="矩形 47"/>
          <p:cNvSpPr/>
          <p:nvPr/>
        </p:nvSpPr>
        <p:spPr>
          <a:xfrm>
            <a:off x="352890" y="2829816"/>
            <a:ext cx="310071" cy="1948721"/>
          </a:xfrm>
          <a:prstGeom prst="rect">
            <a:avLst/>
          </a:prstGeom>
          <a:solidFill>
            <a:srgbClr val="E67823"/>
          </a:solidFill>
          <a:ln>
            <a:solidFill>
              <a:srgbClr val="E67823"/>
            </a:solidFill>
          </a:ln>
        </p:spPr>
        <p:txBody>
          <a:bodyPr vert="horz" wrap="square" lIns="91440" tIns="45720" rIns="91440" bIns="45720" numCol="1" spcCol="0" anchor="ctr" anchorCtr="0"/>
          <a:lstStyle/>
          <a:p>
            <a:pPr algn="ctr"/>
            <a:endParaRPr lang="zh-CN">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15941"/>
          <a:stretch/>
        </p:blipFill>
        <p:spPr>
          <a:xfrm>
            <a:off x="-45816" y="0"/>
            <a:ext cx="12237816" cy="6858000"/>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
        <p:nvSpPr>
          <p:cNvPr id="17" name="任意多边形 16"/>
          <p:cNvSpPr/>
          <p:nvPr/>
        </p:nvSpPr>
        <p:spPr>
          <a:xfrm>
            <a:off x="2075100" y="2768598"/>
            <a:ext cx="8525196" cy="3388911"/>
          </a:xfrm>
          <a:custGeom>
            <a:avLst/>
            <a:gdLst/>
            <a:ahLst/>
            <a:cxnLst/>
            <a:rect l="l" t="t" r="r" b="b"/>
            <a:pathLst>
              <a:path w="7895252" h="3138497">
                <a:moveTo>
                  <a:pt x="0" y="3138497"/>
                </a:moveTo>
                <a:cubicBezTo>
                  <a:pt x="1222255" y="1886334"/>
                  <a:pt x="2397702" y="1180287"/>
                  <a:pt x="3713577" y="657578"/>
                </a:cubicBezTo>
                <a:cubicBezTo>
                  <a:pt x="5029453" y="134869"/>
                  <a:pt x="7060478" y="-21164"/>
                  <a:pt x="7895252" y="2240"/>
                </a:cubicBezTo>
              </a:path>
            </a:pathLst>
          </a:custGeom>
          <a:ln w="19050">
            <a:solidFill>
              <a:srgbClr val="E67823"/>
            </a:solidFill>
            <a:prstDash val="solid"/>
            <a:miter/>
            <a:tailEnd type="none" w="lg" len="lg"/>
          </a:ln>
        </p:spPr>
        <p:txBody>
          <a:bodyPr anchor="ctr"/>
          <a:lstStyle/>
          <a:p>
            <a:pPr algn="ctr"/>
            <a:endParaRPr lang="zh-CN" sz="2400" dirty="0">
              <a:solidFill>
                <a:schemeClr val="tx1"/>
              </a:solidFill>
              <a:latin typeface="FZYaSongS-B-GB"/>
              <a:ea typeface="FZYaSongS-B-GB"/>
            </a:endParaRPr>
          </a:p>
        </p:txBody>
      </p:sp>
      <p:sp>
        <p:nvSpPr>
          <p:cNvPr id="18" name="椭圆 6"/>
          <p:cNvSpPr/>
          <p:nvPr/>
        </p:nvSpPr>
        <p:spPr>
          <a:xfrm rot="19920000">
            <a:off x="2619874" y="3753633"/>
            <a:ext cx="939454"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sz="2400">
              <a:solidFill>
                <a:schemeClr val="lt1"/>
              </a:solidFill>
              <a:latin typeface="FZYaSongS-B-GB"/>
              <a:ea typeface="FZYaSongS-B-GB"/>
            </a:endParaRPr>
          </a:p>
        </p:txBody>
      </p:sp>
      <p:sp>
        <p:nvSpPr>
          <p:cNvPr id="19" name="椭圆 6"/>
          <p:cNvSpPr/>
          <p:nvPr/>
        </p:nvSpPr>
        <p:spPr>
          <a:xfrm rot="19920000">
            <a:off x="2701565" y="3852078"/>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rgbClr val="000000"/>
              </a:solidFill>
              <a:latin typeface="FZYaSongS-B-GB"/>
              <a:ea typeface="FZYaSongS-B-GB"/>
            </a:endParaRPr>
          </a:p>
        </p:txBody>
      </p:sp>
      <p:sp>
        <p:nvSpPr>
          <p:cNvPr id="20" name="TextBox 19"/>
          <p:cNvSpPr txBox="1"/>
          <p:nvPr/>
        </p:nvSpPr>
        <p:spPr>
          <a:xfrm>
            <a:off x="2653864" y="4073747"/>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2019</a:t>
            </a:r>
            <a:endParaRPr lang="zh-CN"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21" name="组合 20"/>
          <p:cNvGrpSpPr/>
          <p:nvPr/>
        </p:nvGrpSpPr>
        <p:grpSpPr>
          <a:xfrm>
            <a:off x="3311716" y="4836325"/>
            <a:ext cx="250761" cy="250760"/>
            <a:chOff x="2690610" y="3640348"/>
            <a:chExt cx="193527" cy="193527"/>
          </a:xfrm>
          <a:solidFill>
            <a:srgbClr val="E67823"/>
          </a:solidFill>
        </p:grpSpPr>
        <p:sp>
          <p:nvSpPr>
            <p:cNvPr id="73" name="椭圆 72"/>
            <p:cNvSpPr/>
            <p:nvPr/>
          </p:nvSpPr>
          <p:spPr>
            <a:xfrm>
              <a:off x="2690610" y="3640348"/>
              <a:ext cx="193527" cy="193527"/>
            </a:xfrm>
            <a:prstGeom prst="ellipse">
              <a:avLst/>
            </a:prstGeom>
            <a:grpFill/>
            <a:ln>
              <a:noFill/>
            </a:ln>
          </p:spPr>
          <p:txBody>
            <a:bodyPr anchor="ctr"/>
            <a:lstStyle/>
            <a:p>
              <a:pPr algn="ctr"/>
              <a:endParaRPr lang="zh-CN" sz="2400">
                <a:solidFill>
                  <a:schemeClr val="lt1"/>
                </a:solidFill>
                <a:latin typeface="FZYaSongS-B-GB"/>
                <a:ea typeface="FZYaSongS-B-GB"/>
              </a:endParaRPr>
            </a:p>
          </p:txBody>
        </p:sp>
        <p:sp>
          <p:nvSpPr>
            <p:cNvPr id="74" name="椭圆 73"/>
            <p:cNvSpPr/>
            <p:nvPr/>
          </p:nvSpPr>
          <p:spPr>
            <a:xfrm>
              <a:off x="2738997" y="3688735"/>
              <a:ext cx="96753" cy="96753"/>
            </a:xfrm>
            <a:prstGeom prst="ellipse">
              <a:avLst/>
            </a:prstGeom>
            <a:solidFill>
              <a:schemeClr val="bg1"/>
            </a:solidFill>
            <a:ln>
              <a:noFill/>
            </a:ln>
          </p:spPr>
          <p:txBody>
            <a:bodyPr anchor="ctr"/>
            <a:lstStyle/>
            <a:p>
              <a:pPr algn="ctr"/>
              <a:endParaRPr lang="zh-CN" sz="2400">
                <a:solidFill>
                  <a:schemeClr val="lt1"/>
                </a:solidFill>
                <a:latin typeface="FZYaSongS-B-GB"/>
                <a:ea typeface="FZYaSongS-B-GB"/>
              </a:endParaRPr>
            </a:p>
          </p:txBody>
        </p:sp>
      </p:grpSp>
      <p:grpSp>
        <p:nvGrpSpPr>
          <p:cNvPr id="22" name="组合 21"/>
          <p:cNvGrpSpPr/>
          <p:nvPr/>
        </p:nvGrpSpPr>
        <p:grpSpPr>
          <a:xfrm>
            <a:off x="4518478" y="4034150"/>
            <a:ext cx="250761" cy="250760"/>
            <a:chOff x="3621936" y="3021264"/>
            <a:chExt cx="193527" cy="193527"/>
          </a:xfrm>
          <a:solidFill>
            <a:srgbClr val="E67823"/>
          </a:solidFill>
        </p:grpSpPr>
        <p:sp>
          <p:nvSpPr>
            <p:cNvPr id="71" name="椭圆 70"/>
            <p:cNvSpPr/>
            <p:nvPr/>
          </p:nvSpPr>
          <p:spPr>
            <a:xfrm>
              <a:off x="3621936" y="3021264"/>
              <a:ext cx="193527" cy="193527"/>
            </a:xfrm>
            <a:prstGeom prst="ellipse">
              <a:avLst/>
            </a:prstGeom>
            <a:grpFill/>
            <a:ln>
              <a:noFill/>
            </a:ln>
          </p:spPr>
          <p:txBody>
            <a:bodyPr anchor="ctr"/>
            <a:lstStyle/>
            <a:p>
              <a:pPr algn="ctr"/>
              <a:endParaRPr lang="zh-CN" sz="2400">
                <a:solidFill>
                  <a:schemeClr val="lt1"/>
                </a:solidFill>
                <a:latin typeface="FZYaSongS-B-GB"/>
                <a:ea typeface="FZYaSongS-B-GB"/>
              </a:endParaRPr>
            </a:p>
          </p:txBody>
        </p:sp>
        <p:sp>
          <p:nvSpPr>
            <p:cNvPr id="72" name="椭圆 71"/>
            <p:cNvSpPr/>
            <p:nvPr/>
          </p:nvSpPr>
          <p:spPr>
            <a:xfrm>
              <a:off x="3670323" y="3069651"/>
              <a:ext cx="96753" cy="96753"/>
            </a:xfrm>
            <a:prstGeom prst="ellipse">
              <a:avLst/>
            </a:prstGeom>
            <a:solidFill>
              <a:schemeClr val="bg1"/>
            </a:solidFill>
            <a:ln>
              <a:noFill/>
            </a:ln>
          </p:spPr>
          <p:txBody>
            <a:bodyPr anchor="ctr"/>
            <a:lstStyle/>
            <a:p>
              <a:pPr algn="ctr"/>
              <a:endParaRPr lang="zh-CN" sz="2400">
                <a:solidFill>
                  <a:schemeClr val="lt1"/>
                </a:solidFill>
                <a:latin typeface="FZYaSongS-B-GB"/>
                <a:ea typeface="FZYaSongS-B-GB"/>
              </a:endParaRPr>
            </a:p>
          </p:txBody>
        </p:sp>
      </p:grpSp>
      <p:grpSp>
        <p:nvGrpSpPr>
          <p:cNvPr id="23" name="组合 22"/>
          <p:cNvGrpSpPr/>
          <p:nvPr/>
        </p:nvGrpSpPr>
        <p:grpSpPr>
          <a:xfrm>
            <a:off x="7033089" y="3019384"/>
            <a:ext cx="250761" cy="250760"/>
            <a:chOff x="5562604" y="2238112"/>
            <a:chExt cx="193527" cy="193527"/>
          </a:xfrm>
          <a:solidFill>
            <a:srgbClr val="E67823"/>
          </a:solidFill>
        </p:grpSpPr>
        <p:sp>
          <p:nvSpPr>
            <p:cNvPr id="69" name="椭圆 68"/>
            <p:cNvSpPr/>
            <p:nvPr/>
          </p:nvSpPr>
          <p:spPr>
            <a:xfrm>
              <a:off x="5562604" y="2238112"/>
              <a:ext cx="193527" cy="193527"/>
            </a:xfrm>
            <a:prstGeom prst="ellipse">
              <a:avLst/>
            </a:prstGeom>
            <a:grpFill/>
            <a:ln>
              <a:noFill/>
            </a:ln>
          </p:spPr>
          <p:txBody>
            <a:bodyPr anchor="ctr"/>
            <a:lstStyle/>
            <a:p>
              <a:pPr algn="ctr"/>
              <a:endParaRPr lang="zh-CN" sz="2400">
                <a:solidFill>
                  <a:schemeClr val="lt1"/>
                </a:solidFill>
                <a:latin typeface="FZYaSongS-B-GB"/>
                <a:ea typeface="FZYaSongS-B-GB"/>
              </a:endParaRPr>
            </a:p>
          </p:txBody>
        </p:sp>
        <p:sp>
          <p:nvSpPr>
            <p:cNvPr id="70" name="椭圆 69"/>
            <p:cNvSpPr/>
            <p:nvPr/>
          </p:nvSpPr>
          <p:spPr>
            <a:xfrm>
              <a:off x="5610991" y="2286499"/>
              <a:ext cx="96753" cy="96753"/>
            </a:xfrm>
            <a:prstGeom prst="ellipse">
              <a:avLst/>
            </a:prstGeom>
            <a:solidFill>
              <a:schemeClr val="bg1"/>
            </a:solidFill>
            <a:ln>
              <a:noFill/>
            </a:ln>
          </p:spPr>
          <p:txBody>
            <a:bodyPr anchor="ctr"/>
            <a:lstStyle/>
            <a:p>
              <a:pPr algn="ctr"/>
              <a:endParaRPr lang="zh-CN" sz="2400">
                <a:solidFill>
                  <a:schemeClr val="lt1"/>
                </a:solidFill>
                <a:latin typeface="FZYaSongS-B-GB"/>
                <a:ea typeface="FZYaSongS-B-GB"/>
              </a:endParaRPr>
            </a:p>
          </p:txBody>
        </p:sp>
      </p:grpSp>
      <p:grpSp>
        <p:nvGrpSpPr>
          <p:cNvPr id="24" name="组合 23"/>
          <p:cNvGrpSpPr/>
          <p:nvPr/>
        </p:nvGrpSpPr>
        <p:grpSpPr>
          <a:xfrm>
            <a:off x="8245598" y="2780345"/>
            <a:ext cx="250761" cy="250760"/>
            <a:chOff x="6498366" y="2053632"/>
            <a:chExt cx="193527" cy="193527"/>
          </a:xfrm>
          <a:solidFill>
            <a:srgbClr val="E67823"/>
          </a:solidFill>
        </p:grpSpPr>
        <p:sp>
          <p:nvSpPr>
            <p:cNvPr id="67" name="椭圆 66"/>
            <p:cNvSpPr/>
            <p:nvPr/>
          </p:nvSpPr>
          <p:spPr>
            <a:xfrm>
              <a:off x="6498366" y="2053632"/>
              <a:ext cx="193527" cy="193527"/>
            </a:xfrm>
            <a:prstGeom prst="ellipse">
              <a:avLst/>
            </a:prstGeom>
            <a:grpFill/>
            <a:ln>
              <a:noFill/>
            </a:ln>
          </p:spPr>
          <p:txBody>
            <a:bodyPr anchor="ctr"/>
            <a:lstStyle/>
            <a:p>
              <a:pPr algn="ctr"/>
              <a:endParaRPr lang="zh-CN" sz="2400">
                <a:solidFill>
                  <a:schemeClr val="lt1"/>
                </a:solidFill>
                <a:latin typeface="FZYaSongS-B-GB"/>
                <a:ea typeface="FZYaSongS-B-GB"/>
              </a:endParaRPr>
            </a:p>
          </p:txBody>
        </p:sp>
        <p:sp>
          <p:nvSpPr>
            <p:cNvPr id="68" name="椭圆 67"/>
            <p:cNvSpPr/>
            <p:nvPr/>
          </p:nvSpPr>
          <p:spPr>
            <a:xfrm>
              <a:off x="6546753" y="2102019"/>
              <a:ext cx="96753" cy="96753"/>
            </a:xfrm>
            <a:prstGeom prst="ellipse">
              <a:avLst/>
            </a:prstGeom>
            <a:solidFill>
              <a:schemeClr val="bg1"/>
            </a:solidFill>
            <a:ln>
              <a:noFill/>
            </a:ln>
          </p:spPr>
          <p:txBody>
            <a:bodyPr anchor="ctr"/>
            <a:lstStyle/>
            <a:p>
              <a:pPr algn="ctr"/>
              <a:endParaRPr lang="zh-CN" sz="2400">
                <a:solidFill>
                  <a:schemeClr val="lt1"/>
                </a:solidFill>
                <a:latin typeface="FZYaSongS-B-GB"/>
                <a:ea typeface="FZYaSongS-B-GB"/>
              </a:endParaRPr>
            </a:p>
          </p:txBody>
        </p:sp>
      </p:grpSp>
      <p:grpSp>
        <p:nvGrpSpPr>
          <p:cNvPr id="26" name="组合 25"/>
          <p:cNvGrpSpPr/>
          <p:nvPr/>
        </p:nvGrpSpPr>
        <p:grpSpPr>
          <a:xfrm>
            <a:off x="5836175" y="3417946"/>
            <a:ext cx="250761" cy="250760"/>
            <a:chOff x="4638878" y="2545705"/>
            <a:chExt cx="193527" cy="193527"/>
          </a:xfrm>
          <a:solidFill>
            <a:srgbClr val="E67823"/>
          </a:solidFill>
        </p:grpSpPr>
        <p:sp>
          <p:nvSpPr>
            <p:cNvPr id="65" name="椭圆 64"/>
            <p:cNvSpPr/>
            <p:nvPr/>
          </p:nvSpPr>
          <p:spPr>
            <a:xfrm>
              <a:off x="4638878" y="2545705"/>
              <a:ext cx="193527" cy="193527"/>
            </a:xfrm>
            <a:prstGeom prst="ellipse">
              <a:avLst/>
            </a:prstGeom>
            <a:grpFill/>
            <a:ln>
              <a:noFill/>
            </a:ln>
          </p:spPr>
          <p:txBody>
            <a:bodyPr anchor="ctr"/>
            <a:lstStyle/>
            <a:p>
              <a:pPr algn="ctr"/>
              <a:endParaRPr lang="zh-CN" sz="2400">
                <a:solidFill>
                  <a:schemeClr val="lt1"/>
                </a:solidFill>
                <a:latin typeface="FZYaSongS-B-GB"/>
                <a:ea typeface="FZYaSongS-B-GB"/>
              </a:endParaRPr>
            </a:p>
          </p:txBody>
        </p:sp>
        <p:sp>
          <p:nvSpPr>
            <p:cNvPr id="66" name="椭圆 65"/>
            <p:cNvSpPr/>
            <p:nvPr/>
          </p:nvSpPr>
          <p:spPr>
            <a:xfrm>
              <a:off x="4687265" y="2594092"/>
              <a:ext cx="96753" cy="96753"/>
            </a:xfrm>
            <a:prstGeom prst="ellipse">
              <a:avLst/>
            </a:prstGeom>
            <a:solidFill>
              <a:schemeClr val="bg1"/>
            </a:solidFill>
            <a:ln>
              <a:noFill/>
            </a:ln>
          </p:spPr>
          <p:txBody>
            <a:bodyPr anchor="ctr"/>
            <a:lstStyle/>
            <a:p>
              <a:pPr algn="ctr"/>
              <a:endParaRPr lang="zh-CN" sz="2400">
                <a:solidFill>
                  <a:schemeClr val="lt1"/>
                </a:solidFill>
                <a:latin typeface="FZYaSongS-B-GB"/>
                <a:ea typeface="FZYaSongS-B-GB"/>
              </a:endParaRPr>
            </a:p>
          </p:txBody>
        </p:sp>
      </p:grpSp>
      <p:sp>
        <p:nvSpPr>
          <p:cNvPr id="28" name="椭圆 6"/>
          <p:cNvSpPr/>
          <p:nvPr/>
        </p:nvSpPr>
        <p:spPr>
          <a:xfrm rot="19920000">
            <a:off x="5152436" y="2339664"/>
            <a:ext cx="939454"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sz="2400">
              <a:solidFill>
                <a:schemeClr val="lt1"/>
              </a:solidFill>
              <a:latin typeface="FZYaSongS-B-GB"/>
              <a:ea typeface="FZYaSongS-B-GB"/>
            </a:endParaRPr>
          </a:p>
        </p:txBody>
      </p:sp>
      <p:sp>
        <p:nvSpPr>
          <p:cNvPr id="29" name="椭圆 6"/>
          <p:cNvSpPr/>
          <p:nvPr/>
        </p:nvSpPr>
        <p:spPr>
          <a:xfrm rot="19920000">
            <a:off x="5224891" y="2438110"/>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rgbClr val="000000"/>
              </a:solidFill>
              <a:latin typeface="FZYaSongS-B-GB"/>
              <a:ea typeface="FZYaSongS-B-GB"/>
            </a:endParaRPr>
          </a:p>
        </p:txBody>
      </p:sp>
      <p:sp>
        <p:nvSpPr>
          <p:cNvPr id="30" name="TextBox 37"/>
          <p:cNvSpPr txBox="1"/>
          <p:nvPr/>
        </p:nvSpPr>
        <p:spPr>
          <a:xfrm>
            <a:off x="5198184" y="2627329"/>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2021</a:t>
            </a:r>
            <a:endParaRPr lang="zh-CN"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sp>
        <p:nvSpPr>
          <p:cNvPr id="31" name="椭圆 6"/>
          <p:cNvSpPr/>
          <p:nvPr/>
        </p:nvSpPr>
        <p:spPr>
          <a:xfrm rot="19920000">
            <a:off x="7536931" y="1666274"/>
            <a:ext cx="939454"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sz="2400">
              <a:solidFill>
                <a:schemeClr val="lt1"/>
              </a:solidFill>
              <a:latin typeface="FZYaSongS-B-GB"/>
              <a:ea typeface="FZYaSongS-B-GB"/>
            </a:endParaRPr>
          </a:p>
        </p:txBody>
      </p:sp>
      <p:sp>
        <p:nvSpPr>
          <p:cNvPr id="32" name="椭圆 6"/>
          <p:cNvSpPr/>
          <p:nvPr/>
        </p:nvSpPr>
        <p:spPr>
          <a:xfrm rot="19920000">
            <a:off x="7618282" y="1764719"/>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rgbClr val="000000"/>
              </a:solidFill>
              <a:latin typeface="FZYaSongS-B-GB"/>
              <a:ea typeface="FZYaSongS-B-GB"/>
            </a:endParaRPr>
          </a:p>
        </p:txBody>
      </p:sp>
      <p:sp>
        <p:nvSpPr>
          <p:cNvPr id="33" name="TextBox 40"/>
          <p:cNvSpPr txBox="1"/>
          <p:nvPr/>
        </p:nvSpPr>
        <p:spPr>
          <a:xfrm>
            <a:off x="7564347" y="1965713"/>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2023</a:t>
            </a:r>
            <a:endParaRPr lang="zh-CN"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sp>
        <p:nvSpPr>
          <p:cNvPr id="34" name="椭圆 6"/>
          <p:cNvSpPr/>
          <p:nvPr/>
        </p:nvSpPr>
        <p:spPr>
          <a:xfrm rot="8220000">
            <a:off x="4637512" y="4135042"/>
            <a:ext cx="939454"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sz="2400">
              <a:solidFill>
                <a:schemeClr val="lt1"/>
              </a:solidFill>
              <a:latin typeface="FZYaSongS-B-GB"/>
              <a:ea typeface="FZYaSongS-B-GB"/>
            </a:endParaRPr>
          </a:p>
        </p:txBody>
      </p:sp>
      <p:sp>
        <p:nvSpPr>
          <p:cNvPr id="35" name="椭圆 6"/>
          <p:cNvSpPr/>
          <p:nvPr/>
        </p:nvSpPr>
        <p:spPr>
          <a:xfrm rot="8220000">
            <a:off x="4719202" y="4233487"/>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rgbClr val="000000"/>
              </a:solidFill>
              <a:latin typeface="FZYaSongS-B-GB"/>
              <a:ea typeface="FZYaSongS-B-GB"/>
            </a:endParaRPr>
          </a:p>
        </p:txBody>
      </p:sp>
      <p:sp>
        <p:nvSpPr>
          <p:cNvPr id="36" name="TextBox 43"/>
          <p:cNvSpPr txBox="1"/>
          <p:nvPr/>
        </p:nvSpPr>
        <p:spPr>
          <a:xfrm>
            <a:off x="4784819" y="4587356"/>
            <a:ext cx="787395" cy="400110"/>
          </a:xfrm>
          <a:prstGeom prst="rect">
            <a:avLst/>
          </a:prstGeom>
          <a:noFill/>
        </p:spPr>
        <p:txBody>
          <a:bodyPr wrap="none">
            <a:spAutoFit/>
          </a:bodyPr>
          <a:lstStyle/>
          <a:p>
            <a:r>
              <a:rPr lang="en-US" sz="2000" dirty="0">
                <a:ln cmpd="sng">
                  <a:solidFill>
                    <a:schemeClr val="bg1"/>
                  </a:solidFill>
                </a:ln>
                <a:solidFill>
                  <a:schemeClr val="bg1"/>
                </a:solidFill>
                <a:effectLst>
                  <a:outerShdw dist="88900" sx="1000" sy="1000" algn="br" rotWithShape="0">
                    <a:schemeClr val="bg1"/>
                  </a:outerShdw>
                </a:effectLst>
                <a:latin typeface="+mj-lt"/>
                <a:ea typeface="FZYaSongS-B-GB"/>
              </a:rPr>
              <a:t>2020</a:t>
            </a:r>
            <a:endParaRPr lang="zh-CN"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sp>
        <p:nvSpPr>
          <p:cNvPr id="38" name="椭圆 6"/>
          <p:cNvSpPr/>
          <p:nvPr/>
        </p:nvSpPr>
        <p:spPr>
          <a:xfrm rot="8220000">
            <a:off x="7149625" y="3117985"/>
            <a:ext cx="939454"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sz="2400">
              <a:solidFill>
                <a:schemeClr val="lt1"/>
              </a:solidFill>
              <a:latin typeface="FZYaSongS-B-GB"/>
              <a:ea typeface="FZYaSongS-B-GB"/>
            </a:endParaRPr>
          </a:p>
        </p:txBody>
      </p:sp>
      <p:sp>
        <p:nvSpPr>
          <p:cNvPr id="39" name="椭圆 6"/>
          <p:cNvSpPr/>
          <p:nvPr/>
        </p:nvSpPr>
        <p:spPr>
          <a:xfrm rot="8220000">
            <a:off x="7231316" y="3216431"/>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rgbClr val="000000"/>
              </a:solidFill>
              <a:latin typeface="FZYaSongS-B-GB"/>
              <a:ea typeface="FZYaSongS-B-GB"/>
            </a:endParaRPr>
          </a:p>
        </p:txBody>
      </p:sp>
      <p:sp>
        <p:nvSpPr>
          <p:cNvPr id="40" name="TextBox 46"/>
          <p:cNvSpPr txBox="1"/>
          <p:nvPr/>
        </p:nvSpPr>
        <p:spPr>
          <a:xfrm>
            <a:off x="7271778" y="3587857"/>
            <a:ext cx="787395" cy="400110"/>
          </a:xfrm>
          <a:prstGeom prst="rect">
            <a:avLst/>
          </a:prstGeom>
          <a:noFill/>
        </p:spPr>
        <p:txBody>
          <a:bodyPr wrap="none">
            <a:spAutoFit/>
          </a:bodyPr>
          <a:lstStyle/>
          <a:p>
            <a:r>
              <a:rPr lang="en-US" sz="2000" dirty="0">
                <a:ln cmpd="sng">
                  <a:solidFill>
                    <a:schemeClr val="bg1"/>
                  </a:solidFill>
                </a:ln>
                <a:solidFill>
                  <a:schemeClr val="bg1"/>
                </a:solidFill>
                <a:effectLst>
                  <a:outerShdw dist="88900" sx="1000" sy="1000" algn="br" rotWithShape="0">
                    <a:schemeClr val="bg1"/>
                  </a:outerShdw>
                </a:effectLst>
                <a:latin typeface="+mj-lt"/>
                <a:ea typeface="FZYaSongS-B-GB"/>
              </a:rPr>
              <a:t>2022</a:t>
            </a:r>
            <a:endParaRPr lang="zh-CN"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41" name="组合 40"/>
          <p:cNvGrpSpPr/>
          <p:nvPr/>
        </p:nvGrpSpPr>
        <p:grpSpPr>
          <a:xfrm>
            <a:off x="6031468" y="3635708"/>
            <a:ext cx="2969299" cy="1065393"/>
            <a:chOff x="4595929" y="3560792"/>
            <a:chExt cx="2557972" cy="917807"/>
          </a:xfrm>
        </p:grpSpPr>
        <p:cxnSp>
          <p:nvCxnSpPr>
            <p:cNvPr id="63" name="直接连接符 48"/>
            <p:cNvCxnSpPr/>
            <p:nvPr/>
          </p:nvCxnSpPr>
          <p:spPr>
            <a:xfrm>
              <a:off x="4595929" y="3560792"/>
              <a:ext cx="890241" cy="917807"/>
            </a:xfrm>
            <a:prstGeom prst="line">
              <a:avLst/>
            </a:prstGeom>
            <a:ln w="12700">
              <a:solidFill>
                <a:srgbClr val="E67823"/>
              </a:solidFill>
              <a:prstDash val="dash"/>
              <a:miter/>
            </a:ln>
          </p:spPr>
        </p:cxnSp>
        <p:cxnSp>
          <p:nvCxnSpPr>
            <p:cNvPr id="64" name="直接连接符 49"/>
            <p:cNvCxnSpPr/>
            <p:nvPr/>
          </p:nvCxnSpPr>
          <p:spPr>
            <a:xfrm>
              <a:off x="5490347" y="4478599"/>
              <a:ext cx="1663554" cy="0"/>
            </a:xfrm>
            <a:prstGeom prst="line">
              <a:avLst/>
            </a:prstGeom>
            <a:ln w="12700">
              <a:solidFill>
                <a:srgbClr val="E67823"/>
              </a:solidFill>
              <a:prstDash val="dash"/>
              <a:miter/>
            </a:ln>
          </p:spPr>
        </p:cxnSp>
      </p:grpSp>
      <p:grpSp>
        <p:nvGrpSpPr>
          <p:cNvPr id="42" name="组合 41"/>
          <p:cNvGrpSpPr/>
          <p:nvPr/>
        </p:nvGrpSpPr>
        <p:grpSpPr>
          <a:xfrm>
            <a:off x="8430061" y="3010160"/>
            <a:ext cx="2435801" cy="520374"/>
            <a:chOff x="2437324" y="4779478"/>
            <a:chExt cx="2098378" cy="448288"/>
          </a:xfrm>
        </p:grpSpPr>
        <p:cxnSp>
          <p:nvCxnSpPr>
            <p:cNvPr id="61" name="直接连接符 51"/>
            <p:cNvCxnSpPr/>
            <p:nvPr/>
          </p:nvCxnSpPr>
          <p:spPr>
            <a:xfrm>
              <a:off x="2437324" y="4779478"/>
              <a:ext cx="434824" cy="448288"/>
            </a:xfrm>
            <a:prstGeom prst="line">
              <a:avLst/>
            </a:prstGeom>
            <a:ln w="12700">
              <a:solidFill>
                <a:srgbClr val="E67823"/>
              </a:solidFill>
              <a:prstDash val="dash"/>
              <a:miter/>
            </a:ln>
          </p:spPr>
        </p:cxnSp>
        <p:cxnSp>
          <p:nvCxnSpPr>
            <p:cNvPr id="62" name="直接连接符 52"/>
            <p:cNvCxnSpPr/>
            <p:nvPr/>
          </p:nvCxnSpPr>
          <p:spPr>
            <a:xfrm>
              <a:off x="2872148" y="5227766"/>
              <a:ext cx="1663554" cy="0"/>
            </a:xfrm>
            <a:prstGeom prst="line">
              <a:avLst/>
            </a:prstGeom>
            <a:ln w="12700">
              <a:solidFill>
                <a:srgbClr val="E67823"/>
              </a:solidFill>
              <a:prstDash val="dash"/>
              <a:miter/>
            </a:ln>
          </p:spPr>
        </p:cxnSp>
      </p:grpSp>
      <p:grpSp>
        <p:nvGrpSpPr>
          <p:cNvPr id="44" name="组合 43"/>
          <p:cNvGrpSpPr/>
          <p:nvPr/>
        </p:nvGrpSpPr>
        <p:grpSpPr>
          <a:xfrm>
            <a:off x="4155285" y="1945523"/>
            <a:ext cx="2958069" cy="1085582"/>
            <a:chOff x="2979648" y="2104742"/>
            <a:chExt cx="2548297" cy="935200"/>
          </a:xfrm>
        </p:grpSpPr>
        <p:cxnSp>
          <p:nvCxnSpPr>
            <p:cNvPr id="59" name="直接连接符 54"/>
            <p:cNvCxnSpPr/>
            <p:nvPr/>
          </p:nvCxnSpPr>
          <p:spPr>
            <a:xfrm>
              <a:off x="2979648" y="2104742"/>
              <a:ext cx="1663554" cy="0"/>
            </a:xfrm>
            <a:prstGeom prst="line">
              <a:avLst/>
            </a:prstGeom>
            <a:ln w="12700">
              <a:solidFill>
                <a:srgbClr val="E67823"/>
              </a:solidFill>
              <a:prstDash val="dash"/>
              <a:miter/>
            </a:ln>
          </p:spPr>
        </p:cxnSp>
        <p:cxnSp>
          <p:nvCxnSpPr>
            <p:cNvPr id="60" name="直接连接符 55"/>
            <p:cNvCxnSpPr/>
            <p:nvPr/>
          </p:nvCxnSpPr>
          <p:spPr>
            <a:xfrm>
              <a:off x="4637704" y="2122135"/>
              <a:ext cx="890241" cy="917807"/>
            </a:xfrm>
            <a:prstGeom prst="line">
              <a:avLst/>
            </a:prstGeom>
            <a:ln w="12700">
              <a:solidFill>
                <a:srgbClr val="E67823"/>
              </a:solidFill>
              <a:prstDash val="dash"/>
              <a:miter/>
            </a:ln>
          </p:spPr>
        </p:cxnSp>
      </p:grpSp>
      <p:grpSp>
        <p:nvGrpSpPr>
          <p:cNvPr id="45" name="组合 44"/>
          <p:cNvGrpSpPr/>
          <p:nvPr/>
        </p:nvGrpSpPr>
        <p:grpSpPr>
          <a:xfrm>
            <a:off x="1594696" y="2949702"/>
            <a:ext cx="2986478" cy="1068349"/>
            <a:chOff x="773770" y="2969816"/>
            <a:chExt cx="2572771" cy="920354"/>
          </a:xfrm>
        </p:grpSpPr>
        <p:cxnSp>
          <p:nvCxnSpPr>
            <p:cNvPr id="57" name="直接连接符 57"/>
            <p:cNvCxnSpPr/>
            <p:nvPr/>
          </p:nvCxnSpPr>
          <p:spPr>
            <a:xfrm>
              <a:off x="773770" y="2969816"/>
              <a:ext cx="1663554" cy="0"/>
            </a:xfrm>
            <a:prstGeom prst="line">
              <a:avLst/>
            </a:prstGeom>
            <a:ln w="12700">
              <a:solidFill>
                <a:srgbClr val="E67823"/>
              </a:solidFill>
              <a:prstDash val="dash"/>
              <a:miter/>
            </a:ln>
          </p:spPr>
        </p:cxnSp>
        <p:cxnSp>
          <p:nvCxnSpPr>
            <p:cNvPr id="58" name="直接连接符 58"/>
            <p:cNvCxnSpPr/>
            <p:nvPr/>
          </p:nvCxnSpPr>
          <p:spPr>
            <a:xfrm>
              <a:off x="2456300" y="2972363"/>
              <a:ext cx="890241" cy="917807"/>
            </a:xfrm>
            <a:prstGeom prst="line">
              <a:avLst/>
            </a:prstGeom>
            <a:ln w="12700">
              <a:solidFill>
                <a:srgbClr val="E67823"/>
              </a:solidFill>
              <a:prstDash val="dash"/>
              <a:miter/>
            </a:ln>
          </p:spPr>
        </p:cxnSp>
      </p:grpSp>
      <p:sp>
        <p:nvSpPr>
          <p:cNvPr id="49" name="TextBox 60"/>
          <p:cNvSpPr txBox="1"/>
          <p:nvPr/>
        </p:nvSpPr>
        <p:spPr>
          <a:xfrm>
            <a:off x="3234652" y="1357325"/>
            <a:ext cx="2927878" cy="521970"/>
          </a:xfrm>
          <a:prstGeom prst="rect">
            <a:avLst/>
          </a:prstGeom>
          <a:noFill/>
        </p:spPr>
        <p:txBody>
          <a:bodyPr wrap="square">
            <a:spAutoFit/>
          </a:bodyPr>
          <a:lstStyle/>
          <a:p>
            <a:pPr algn="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50" name="TextBox 62"/>
          <p:cNvSpPr txBox="1"/>
          <p:nvPr/>
        </p:nvSpPr>
        <p:spPr>
          <a:xfrm>
            <a:off x="804405" y="2363504"/>
            <a:ext cx="2927878" cy="521970"/>
          </a:xfrm>
          <a:prstGeom prst="rect">
            <a:avLst/>
          </a:prstGeom>
          <a:noFill/>
        </p:spPr>
        <p:txBody>
          <a:bodyPr wrap="square">
            <a:spAutoFit/>
          </a:bodyPr>
          <a:lstStyle/>
          <a:p>
            <a:pPr algn="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51" name="TextBox 64"/>
          <p:cNvSpPr txBox="1"/>
          <p:nvPr/>
        </p:nvSpPr>
        <p:spPr>
          <a:xfrm>
            <a:off x="8793098" y="3588325"/>
            <a:ext cx="2927878" cy="521970"/>
          </a:xfrm>
          <a:prstGeom prst="rect">
            <a:avLst/>
          </a:prstGeom>
          <a:noFill/>
        </p:spPr>
        <p:txBody>
          <a:bodyPr wrap="square">
            <a:spAutoFit/>
          </a:bodyPr>
          <a:lstStyle/>
          <a:p>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52" name="TextBox 66"/>
          <p:cNvSpPr txBox="1"/>
          <p:nvPr/>
        </p:nvSpPr>
        <p:spPr>
          <a:xfrm>
            <a:off x="7064861" y="4811958"/>
            <a:ext cx="3349858" cy="521970"/>
          </a:xfrm>
          <a:prstGeom prst="rect">
            <a:avLst/>
          </a:prstGeom>
          <a:noFill/>
        </p:spPr>
        <p:txBody>
          <a:bodyPr wrap="square">
            <a:spAutoFit/>
          </a:bodyPr>
          <a:lstStyle/>
          <a:p>
            <a:r>
              <a:rPr lang="zh-CN" sz="140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grpSp>
        <p:nvGrpSpPr>
          <p:cNvPr id="53" name="组合 52"/>
          <p:cNvGrpSpPr/>
          <p:nvPr/>
        </p:nvGrpSpPr>
        <p:grpSpPr>
          <a:xfrm>
            <a:off x="3546943" y="5087087"/>
            <a:ext cx="2718964" cy="580868"/>
            <a:chOff x="2437324" y="4779478"/>
            <a:chExt cx="2098378" cy="448288"/>
          </a:xfrm>
        </p:grpSpPr>
        <p:cxnSp>
          <p:nvCxnSpPr>
            <p:cNvPr id="55" name="直接连接符 68"/>
            <p:cNvCxnSpPr/>
            <p:nvPr/>
          </p:nvCxnSpPr>
          <p:spPr>
            <a:xfrm>
              <a:off x="2437324" y="4779478"/>
              <a:ext cx="434824" cy="448288"/>
            </a:xfrm>
            <a:prstGeom prst="line">
              <a:avLst/>
            </a:prstGeom>
            <a:ln w="12700">
              <a:solidFill>
                <a:srgbClr val="E67823"/>
              </a:solidFill>
              <a:prstDash val="dash"/>
              <a:miter/>
            </a:ln>
          </p:spPr>
        </p:cxnSp>
        <p:cxnSp>
          <p:nvCxnSpPr>
            <p:cNvPr id="56" name="直接连接符 69"/>
            <p:cNvCxnSpPr/>
            <p:nvPr/>
          </p:nvCxnSpPr>
          <p:spPr>
            <a:xfrm>
              <a:off x="2872148" y="5227766"/>
              <a:ext cx="1663554" cy="0"/>
            </a:xfrm>
            <a:prstGeom prst="line">
              <a:avLst/>
            </a:prstGeom>
            <a:ln w="12700">
              <a:solidFill>
                <a:srgbClr val="E67823"/>
              </a:solidFill>
              <a:prstDash val="dash"/>
              <a:miter/>
            </a:ln>
          </p:spPr>
        </p:cxnSp>
      </p:grpSp>
      <p:sp>
        <p:nvSpPr>
          <p:cNvPr id="54" name="TextBox 71"/>
          <p:cNvSpPr txBox="1"/>
          <p:nvPr/>
        </p:nvSpPr>
        <p:spPr>
          <a:xfrm>
            <a:off x="3976743" y="5769380"/>
            <a:ext cx="2927878" cy="521970"/>
          </a:xfrm>
          <a:prstGeom prst="rect">
            <a:avLst/>
          </a:prstGeom>
          <a:noFill/>
        </p:spPr>
        <p:txBody>
          <a:bodyPr wrap="square">
            <a:spAutoFit/>
          </a:bodyPr>
          <a:lstStyle/>
          <a:p>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 name="箭头: V 形 1"/>
          <p:cNvSpPr/>
          <p:nvPr/>
        </p:nvSpPr>
        <p:spPr>
          <a:xfrm>
            <a:off x="10310635" y="2633507"/>
            <a:ext cx="336851" cy="274650"/>
          </a:xfrm>
          <a:prstGeom prst="chevron">
            <a:avLst>
              <a:gd name="adj" fmla="val 79751"/>
            </a:avLst>
          </a:prstGeom>
          <a:solidFill>
            <a:srgbClr val="E6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1000"/>
                    </a14:imgEffect>
                  </a14:imgLayer>
                </a14:imgProps>
              </a:ext>
              <a:ext uri="{28A0092B-C50C-407E-A947-70E740481C1C}">
                <a14:useLocalDpi xmlns:a14="http://schemas.microsoft.com/office/drawing/2010/main" val="0"/>
              </a:ext>
            </a:extLst>
          </a:blip>
          <a:srcRect l="5703" t="10767" r="5369"/>
          <a:stretch/>
        </p:blipFill>
        <p:spPr>
          <a:xfrm>
            <a:off x="0" y="-16510"/>
            <a:ext cx="12191999" cy="6883870"/>
          </a:xfrm>
          <a:prstGeom prst="rect">
            <a:avLst/>
          </a:prstGeom>
        </p:spPr>
      </p:pic>
      <p:sp>
        <p:nvSpPr>
          <p:cNvPr id="8" name="矩形 7"/>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4"/>
          <a:stretch>
            <a:fillRect/>
          </a:stretch>
        </p:blipFill>
        <p:spPr>
          <a:xfrm>
            <a:off x="-32705" y="-16510"/>
            <a:ext cx="12257405" cy="6874510"/>
          </a:xfrm>
          <a:prstGeom prst="rect">
            <a:avLst/>
          </a:prstGeom>
        </p:spPr>
      </p:pic>
      <p:sp>
        <p:nvSpPr>
          <p:cNvPr id="14" name="矩形 13"/>
          <p:cNvSpPr/>
          <p:nvPr/>
        </p:nvSpPr>
        <p:spPr>
          <a:xfrm>
            <a:off x="1" y="3135548"/>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22091" y="3448425"/>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473651" y="1730676"/>
            <a:ext cx="1198880" cy="1322070"/>
          </a:xfrm>
          <a:prstGeom prst="rect">
            <a:avLst/>
          </a:prstGeom>
          <a:noFill/>
        </p:spPr>
        <p:txBody>
          <a:bodyPr wrap="none" rtlCol="0">
            <a:spAutoFit/>
          </a:bodyPr>
          <a:lstStyle/>
          <a:p>
            <a:pPr algn="ctr"/>
            <a:r>
              <a:rPr lang="en-US" altLang="zh-CN" sz="8000" b="1" dirty="0">
                <a:solidFill>
                  <a:srgbClr val="E67823"/>
                </a:solidFill>
                <a:latin typeface="Times New Roman" panose="02020603050405020304" charset="0"/>
                <a:ea typeface="思源黑体" panose="020B0400000000000000" charset="-122"/>
              </a:rPr>
              <a:t>02</a:t>
            </a:r>
          </a:p>
        </p:txBody>
      </p:sp>
      <p:sp>
        <p:nvSpPr>
          <p:cNvPr id="17" name="文本框 16"/>
          <p:cNvSpPr txBox="1"/>
          <p:nvPr/>
        </p:nvSpPr>
        <p:spPr>
          <a:xfrm>
            <a:off x="3921757" y="3673115"/>
            <a:ext cx="4348480" cy="645160"/>
          </a:xfrm>
          <a:prstGeom prst="rect">
            <a:avLst/>
          </a:prstGeom>
          <a:noFill/>
        </p:spPr>
        <p:txBody>
          <a:bodyPr wrap="none" rtlCol="0">
            <a:spAutoFit/>
          </a:bodyPr>
          <a:lstStyle/>
          <a:p>
            <a:pPr algn="ctr"/>
            <a:r>
              <a:rPr lang="zh-CN" altLang="en-US" sz="3600" spc="500" dirty="0">
                <a:solidFill>
                  <a:schemeClr val="bg1"/>
                </a:solidFill>
                <a:latin typeface="Times New Roman" panose="02020603050405020304" charset="0"/>
                <a:ea typeface="思源黑体" panose="020B0400000000000000" charset="-122"/>
              </a:rPr>
              <a:t>在此输入您的标题</a:t>
            </a:r>
          </a:p>
        </p:txBody>
      </p:sp>
      <p:sp>
        <p:nvSpPr>
          <p:cNvPr id="18" name="文本框 17"/>
          <p:cNvSpPr txBox="1"/>
          <p:nvPr/>
        </p:nvSpPr>
        <p:spPr>
          <a:xfrm>
            <a:off x="3261893" y="4713790"/>
            <a:ext cx="5668208" cy="398780"/>
          </a:xfrm>
          <a:prstGeom prst="rect">
            <a:avLst/>
          </a:prstGeom>
          <a:noFill/>
        </p:spPr>
        <p:txBody>
          <a:bodyPr wrap="square" rtlCol="0">
            <a:spAutoFit/>
          </a:bodyPr>
          <a:lstStyle/>
          <a:p>
            <a:pPr algn="ctr"/>
            <a:r>
              <a:rPr lang="en-US" altLang="zh-CN" sz="2000" spc="500" dirty="0">
                <a:solidFill>
                  <a:schemeClr val="bg1">
                    <a:alpha val="42000"/>
                  </a:schemeClr>
                </a:solidFill>
                <a:latin typeface="Times New Roman" panose="02020603050405020304" charset="0"/>
                <a:ea typeface="思源黑体" panose="020B0400000000000000" charset="-122"/>
              </a:rPr>
              <a:t>Please input your topic here</a:t>
            </a:r>
          </a:p>
        </p:txBody>
      </p:sp>
      <p:cxnSp>
        <p:nvCxnSpPr>
          <p:cNvPr id="19" name="直接连接符 18"/>
          <p:cNvCxnSpPr/>
          <p:nvPr/>
        </p:nvCxnSpPr>
        <p:spPr>
          <a:xfrm>
            <a:off x="-45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5996" y="297877"/>
            <a:ext cx="2700001" cy="569725"/>
          </a:xfrm>
          <a:prstGeom prst="rect">
            <a:avLst/>
          </a:prstGeom>
        </p:spPr>
      </p:pic>
      <p:cxnSp>
        <p:nvCxnSpPr>
          <p:cNvPr id="21" name="直接连接符 20"/>
          <p:cNvCxnSpPr/>
          <p:nvPr/>
        </p:nvCxnSpPr>
        <p:spPr>
          <a:xfrm>
            <a:off x="7898275"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1000"/>
                    </a14:imgEffect>
                  </a14:imgLayer>
                </a14:imgProps>
              </a:ext>
              <a:ext uri="{28A0092B-C50C-407E-A947-70E740481C1C}">
                <a14:useLocalDpi xmlns:a14="http://schemas.microsoft.com/office/drawing/2010/main" val="0"/>
              </a:ext>
            </a:extLst>
          </a:blip>
          <a:srcRect l="5226" t="11025" r="5369"/>
          <a:stretch/>
        </p:blipFill>
        <p:spPr>
          <a:xfrm>
            <a:off x="-65405" y="-16510"/>
            <a:ext cx="12257405" cy="6863992"/>
          </a:xfrm>
          <a:prstGeom prst="rect">
            <a:avLst/>
          </a:prstGeom>
        </p:spPr>
      </p:pic>
      <p:sp>
        <p:nvSpPr>
          <p:cNvPr id="5" name="矩形 4"/>
          <p:cNvSpPr/>
          <p:nvPr/>
        </p:nvSpPr>
        <p:spPr>
          <a:xfrm>
            <a:off x="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sp>
        <p:nvSpPr>
          <p:cNvPr id="26" name="矩形 25"/>
          <p:cNvSpPr/>
          <p:nvPr/>
        </p:nvSpPr>
        <p:spPr>
          <a:xfrm>
            <a:off x="1386950" y="3488007"/>
            <a:ext cx="2240653" cy="2091690"/>
          </a:xfrm>
          <a:prstGeom prst="rect">
            <a:avLst/>
          </a:prstGeom>
        </p:spPr>
        <p:txBody>
          <a:bodyPr wrap="square">
            <a:spAutoFit/>
          </a:bodyPr>
          <a:lstStyle/>
          <a:p>
            <a:pPr algn="just">
              <a:lnSpc>
                <a:spcPts val="1800"/>
              </a:lnSpc>
              <a:spcAft>
                <a:spcPts val="1200"/>
              </a:spcAft>
            </a:pPr>
            <a:r>
              <a:rPr lang="zh-CN" altLang="en-US" sz="11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endParaRPr lang="en-US" altLang="zh-CN" sz="1100" dirty="0">
              <a:solidFill>
                <a:schemeClr val="bg1"/>
              </a:solidFill>
              <a:latin typeface="Times New Roman" panose="02020603050405020304" charset="0"/>
              <a:ea typeface="思源黑体" panose="020B0400000000000000" charset="-122"/>
            </a:endParaRPr>
          </a:p>
          <a:p>
            <a:pPr algn="just">
              <a:lnSpc>
                <a:spcPts val="1800"/>
              </a:lnSpc>
              <a:spcAft>
                <a:spcPts val="1200"/>
              </a:spcAft>
            </a:pPr>
            <a:r>
              <a:rPr lang="zh-CN" altLang="en-US" sz="11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cxnSp>
        <p:nvCxnSpPr>
          <p:cNvPr id="28" name="直接连接符 27"/>
          <p:cNvCxnSpPr/>
          <p:nvPr/>
        </p:nvCxnSpPr>
        <p:spPr>
          <a:xfrm>
            <a:off x="2486526" y="2150983"/>
            <a:ext cx="1524000" cy="0"/>
          </a:xfrm>
          <a:prstGeom prst="line">
            <a:avLst/>
          </a:prstGeom>
          <a:ln w="15875">
            <a:solidFill>
              <a:srgbClr val="E67823"/>
            </a:solidFill>
            <a:prstDash val="solid"/>
            <a:miter/>
          </a:ln>
        </p:spPr>
      </p:cxnSp>
      <p:cxnSp>
        <p:nvCxnSpPr>
          <p:cNvPr id="29" name="直接连接符 28"/>
          <p:cNvCxnSpPr/>
          <p:nvPr/>
        </p:nvCxnSpPr>
        <p:spPr>
          <a:xfrm>
            <a:off x="4010526" y="2150983"/>
            <a:ext cx="786063" cy="786063"/>
          </a:xfrm>
          <a:prstGeom prst="line">
            <a:avLst/>
          </a:prstGeom>
          <a:ln w="15875">
            <a:solidFill>
              <a:srgbClr val="E67823"/>
            </a:solidFill>
            <a:prstDash val="solid"/>
            <a:miter/>
          </a:ln>
        </p:spPr>
      </p:cxnSp>
      <p:cxnSp>
        <p:nvCxnSpPr>
          <p:cNvPr id="30" name="直接连接符 29"/>
          <p:cNvCxnSpPr/>
          <p:nvPr/>
        </p:nvCxnSpPr>
        <p:spPr>
          <a:xfrm flipH="1">
            <a:off x="8192728" y="2150983"/>
            <a:ext cx="1524000" cy="0"/>
          </a:xfrm>
          <a:prstGeom prst="line">
            <a:avLst/>
          </a:prstGeom>
          <a:ln w="15875">
            <a:solidFill>
              <a:srgbClr val="E67823"/>
            </a:solidFill>
            <a:prstDash val="solid"/>
            <a:miter/>
          </a:ln>
        </p:spPr>
      </p:cxnSp>
      <p:cxnSp>
        <p:nvCxnSpPr>
          <p:cNvPr id="31" name="直接连接符 30"/>
          <p:cNvCxnSpPr/>
          <p:nvPr/>
        </p:nvCxnSpPr>
        <p:spPr>
          <a:xfrm flipH="1">
            <a:off x="7406665" y="2150983"/>
            <a:ext cx="786063" cy="786063"/>
          </a:xfrm>
          <a:prstGeom prst="line">
            <a:avLst/>
          </a:prstGeom>
          <a:ln w="15875">
            <a:solidFill>
              <a:srgbClr val="E67823"/>
            </a:solidFill>
            <a:prstDash val="solid"/>
            <a:miter/>
          </a:ln>
        </p:spPr>
      </p:cxnSp>
      <p:cxnSp>
        <p:nvCxnSpPr>
          <p:cNvPr id="32" name="直接连接符 31"/>
          <p:cNvCxnSpPr/>
          <p:nvPr/>
        </p:nvCxnSpPr>
        <p:spPr>
          <a:xfrm>
            <a:off x="1078805" y="5963764"/>
            <a:ext cx="10080000" cy="0"/>
          </a:xfrm>
          <a:prstGeom prst="line">
            <a:avLst/>
          </a:prstGeom>
          <a:ln w="6350">
            <a:solidFill>
              <a:srgbClr val="E67823"/>
            </a:solidFill>
            <a:prstDash val="solid"/>
            <a:miter/>
          </a:ln>
        </p:spPr>
      </p:cxnSp>
      <p:cxnSp>
        <p:nvCxnSpPr>
          <p:cNvPr id="33" name="直接连接符 32"/>
          <p:cNvCxnSpPr/>
          <p:nvPr/>
        </p:nvCxnSpPr>
        <p:spPr>
          <a:xfrm flipV="1">
            <a:off x="11158805" y="2150983"/>
            <a:ext cx="0" cy="3812781"/>
          </a:xfrm>
          <a:prstGeom prst="line">
            <a:avLst/>
          </a:prstGeom>
          <a:ln w="6350">
            <a:solidFill>
              <a:srgbClr val="E67823"/>
            </a:solidFill>
            <a:prstDash val="solid"/>
            <a:miter/>
          </a:ln>
        </p:spPr>
      </p:cxnSp>
      <p:cxnSp>
        <p:nvCxnSpPr>
          <p:cNvPr id="34" name="直接连接符 33"/>
          <p:cNvCxnSpPr/>
          <p:nvPr/>
        </p:nvCxnSpPr>
        <p:spPr>
          <a:xfrm flipV="1">
            <a:off x="1078805" y="2150983"/>
            <a:ext cx="0" cy="3812781"/>
          </a:xfrm>
          <a:prstGeom prst="line">
            <a:avLst/>
          </a:prstGeom>
          <a:ln w="6350">
            <a:solidFill>
              <a:srgbClr val="E67823"/>
            </a:solidFill>
            <a:prstDash val="solid"/>
            <a:miter/>
          </a:ln>
        </p:spPr>
      </p:cxnSp>
      <p:sp>
        <p:nvSpPr>
          <p:cNvPr id="35" name="矩形 34"/>
          <p:cNvSpPr/>
          <p:nvPr/>
        </p:nvSpPr>
        <p:spPr>
          <a:xfrm>
            <a:off x="1410025" y="2956438"/>
            <a:ext cx="1329676" cy="534035"/>
          </a:xfrm>
          <a:prstGeom prst="rect">
            <a:avLst/>
          </a:prstGeom>
        </p:spPr>
        <p:txBody>
          <a:bodyPr wrap="square">
            <a:spAutoFit/>
          </a:bodyPr>
          <a:lstStyle/>
          <a:p>
            <a:pPr>
              <a:lnSpc>
                <a:spcPct val="120000"/>
              </a:lnSpc>
            </a:pPr>
            <a:r>
              <a:rPr lang="en-US" sz="2400" b="1" dirty="0">
                <a:solidFill>
                  <a:srgbClr val="E67823"/>
                </a:solidFill>
                <a:latin typeface="Times New Roman" panose="02020603050405020304" charset="0"/>
                <a:ea typeface="思源黑体" panose="020B0400000000000000" charset="-122"/>
              </a:rPr>
              <a:t>76.00</a:t>
            </a:r>
            <a:r>
              <a:rPr lang="en-US" sz="1200" b="1" dirty="0">
                <a:solidFill>
                  <a:srgbClr val="E67823"/>
                </a:solidFill>
                <a:latin typeface="Times New Roman" panose="02020603050405020304" charset="0"/>
                <a:ea typeface="思源黑体" panose="020B0400000000000000" charset="-122"/>
              </a:rPr>
              <a:t>%</a:t>
            </a:r>
          </a:p>
        </p:txBody>
      </p:sp>
      <p:sp>
        <p:nvSpPr>
          <p:cNvPr id="36" name="矩形 35"/>
          <p:cNvSpPr/>
          <p:nvPr/>
        </p:nvSpPr>
        <p:spPr>
          <a:xfrm>
            <a:off x="9625285" y="2956438"/>
            <a:ext cx="1329676" cy="534035"/>
          </a:xfrm>
          <a:prstGeom prst="rect">
            <a:avLst/>
          </a:prstGeom>
        </p:spPr>
        <p:txBody>
          <a:bodyPr wrap="square">
            <a:spAutoFit/>
          </a:bodyPr>
          <a:lstStyle/>
          <a:p>
            <a:pPr>
              <a:lnSpc>
                <a:spcPct val="120000"/>
              </a:lnSpc>
            </a:pPr>
            <a:r>
              <a:rPr lang="en-US" sz="2400" b="1" dirty="0">
                <a:solidFill>
                  <a:srgbClr val="E67823"/>
                </a:solidFill>
                <a:latin typeface="Times New Roman" panose="02020603050405020304" charset="0"/>
                <a:ea typeface="思源黑体" panose="020B0400000000000000" charset="-122"/>
              </a:rPr>
              <a:t>24.00</a:t>
            </a:r>
            <a:r>
              <a:rPr lang="en-US" sz="1200" b="1" dirty="0">
                <a:solidFill>
                  <a:srgbClr val="E67823"/>
                </a:solidFill>
                <a:latin typeface="Times New Roman" panose="02020603050405020304" charset="0"/>
                <a:ea typeface="思源黑体" panose="020B0400000000000000" charset="-122"/>
              </a:rPr>
              <a:t>%</a:t>
            </a: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423" y="1437782"/>
            <a:ext cx="2658368" cy="3987553"/>
          </a:xfrm>
          <a:prstGeom prst="rect">
            <a:avLst/>
          </a:prstGeom>
        </p:spPr>
      </p:pic>
      <p:sp>
        <p:nvSpPr>
          <p:cNvPr id="42" name="矩形 41"/>
          <p:cNvSpPr/>
          <p:nvPr/>
        </p:nvSpPr>
        <p:spPr>
          <a:xfrm>
            <a:off x="8504958" y="3488007"/>
            <a:ext cx="2240653" cy="2091690"/>
          </a:xfrm>
          <a:prstGeom prst="rect">
            <a:avLst/>
          </a:prstGeom>
        </p:spPr>
        <p:txBody>
          <a:bodyPr wrap="square">
            <a:spAutoFit/>
          </a:bodyPr>
          <a:lstStyle/>
          <a:p>
            <a:pPr algn="just">
              <a:lnSpc>
                <a:spcPts val="1800"/>
              </a:lnSpc>
              <a:spcAft>
                <a:spcPts val="1200"/>
              </a:spcAft>
            </a:pPr>
            <a:r>
              <a:rPr lang="zh-CN" altLang="en-US" sz="11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endParaRPr lang="en-US" altLang="zh-CN" sz="1100" dirty="0">
              <a:solidFill>
                <a:schemeClr val="bg1"/>
              </a:solidFill>
              <a:latin typeface="Times New Roman" panose="02020603050405020304" charset="0"/>
              <a:ea typeface="思源黑体" panose="020B0400000000000000" charset="-122"/>
            </a:endParaRPr>
          </a:p>
          <a:p>
            <a:pPr algn="just">
              <a:lnSpc>
                <a:spcPts val="1800"/>
              </a:lnSpc>
              <a:spcAft>
                <a:spcPts val="1200"/>
              </a:spcAft>
            </a:pPr>
            <a:r>
              <a:rPr lang="zh-CN" altLang="en-US" sz="11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pic>
        <p:nvPicPr>
          <p:cNvPr id="43" name="图片 42"/>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1000"/>
                    </a14:imgEffect>
                  </a14:imgLayer>
                </a14:imgProps>
              </a:ext>
              <a:ext uri="{28A0092B-C50C-407E-A947-70E740481C1C}">
                <a14:useLocalDpi xmlns:a14="http://schemas.microsoft.com/office/drawing/2010/main" val="0"/>
              </a:ext>
            </a:extLst>
          </a:blip>
          <a:srcRect l="5703" t="10889" r="4893"/>
          <a:stretch/>
        </p:blipFill>
        <p:spPr>
          <a:xfrm>
            <a:off x="0" y="-7149"/>
            <a:ext cx="12257405" cy="6874509"/>
          </a:xfrm>
          <a:prstGeom prst="rect">
            <a:avLst/>
          </a:prstGeom>
        </p:spPr>
      </p:pic>
      <p:sp>
        <p:nvSpPr>
          <p:cNvPr id="5" name="矩形 4"/>
          <p:cNvSpPr/>
          <p:nvPr/>
        </p:nvSpPr>
        <p:spPr>
          <a:xfrm>
            <a:off x="-24809" y="-7150"/>
            <a:ext cx="12282214" cy="687450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813354" y="145594"/>
            <a:ext cx="4640580" cy="645160"/>
          </a:xfrm>
          <a:prstGeom prst="rect">
            <a:avLst/>
          </a:prstGeom>
          <a:noFill/>
        </p:spPr>
        <p:txBody>
          <a:bodyPr wrap="none" rtlCol="0">
            <a:spAutoFit/>
          </a:bodyPr>
          <a:lstStyle/>
          <a:p>
            <a:r>
              <a:rPr lang="zh-CN" altLang="en-US" sz="3600" spc="300" dirty="0">
                <a:solidFill>
                  <a:schemeClr val="bg1"/>
                </a:solidFill>
                <a:latin typeface="Times New Roman" panose="02020603050405020304" charset="0"/>
                <a:ea typeface="思源黑体" panose="020B0400000000000000" charset="-122"/>
              </a:rPr>
              <a:t>请在此输入您的标题</a:t>
            </a:r>
          </a:p>
        </p:txBody>
      </p:sp>
      <p:pic>
        <p:nvPicPr>
          <p:cNvPr id="12" name="图片 11"/>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453505" y="445610"/>
            <a:ext cx="1859170" cy="884741"/>
          </a:xfrm>
          <a:prstGeom prst="rect">
            <a:avLst/>
          </a:prstGeom>
        </p:spPr>
      </p:pic>
      <p:pic>
        <p:nvPicPr>
          <p:cNvPr id="13" name="图片 1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68318" y="69339"/>
            <a:ext cx="275488" cy="1261012"/>
          </a:xfrm>
          <a:prstGeom prst="rect">
            <a:avLst/>
          </a:prstGeom>
        </p:spPr>
      </p:pic>
      <p:sp>
        <p:nvSpPr>
          <p:cNvPr id="14" name="文本框 13"/>
          <p:cNvSpPr txBox="1"/>
          <p:nvPr/>
        </p:nvSpPr>
        <p:spPr>
          <a:xfrm>
            <a:off x="1813354" y="808435"/>
            <a:ext cx="2735580" cy="368300"/>
          </a:xfrm>
          <a:prstGeom prst="rect">
            <a:avLst/>
          </a:prstGeom>
          <a:noFill/>
        </p:spPr>
        <p:txBody>
          <a:bodyPr wrap="none" rtlCol="0">
            <a:spAutoFit/>
          </a:bodyPr>
          <a:lstStyle/>
          <a:p>
            <a:r>
              <a:rPr lang="en-US" altLang="zh-CN" dirty="0">
                <a:solidFill>
                  <a:schemeClr val="bg1">
                    <a:alpha val="60000"/>
                  </a:schemeClr>
                </a:solidFill>
                <a:latin typeface="Times New Roman" panose="02020603050405020304" charset="0"/>
                <a:ea typeface="思源黑体" panose="020B0400000000000000" charset="-122"/>
              </a:rPr>
              <a:t>Please input your topic here</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436" y="151365"/>
            <a:ext cx="2700001" cy="569725"/>
          </a:xfrm>
          <a:prstGeom prst="rect">
            <a:avLst/>
          </a:prstGeom>
        </p:spPr>
      </p:pic>
      <p:pic>
        <p:nvPicPr>
          <p:cNvPr id="43" name="图片 42"/>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285140" y="5667125"/>
            <a:ext cx="2725504" cy="1108277"/>
          </a:xfrm>
          <a:prstGeom prst="rect">
            <a:avLst/>
          </a:prstGeom>
        </p:spPr>
      </p:pic>
      <p:sp>
        <p:nvSpPr>
          <p:cNvPr id="24" name="Rectangle 3"/>
          <p:cNvSpPr>
            <a:spLocks noChangeArrowheads="1"/>
          </p:cNvSpPr>
          <p:nvPr/>
        </p:nvSpPr>
        <p:spPr>
          <a:xfrm>
            <a:off x="766915" y="1358034"/>
            <a:ext cx="6066819" cy="2558081"/>
          </a:xfrm>
          <a:prstGeom prst="rect">
            <a:avLst/>
          </a:prstGeom>
          <a:noFill/>
          <a:ln>
            <a:solidFill>
              <a:srgbClr val="E67823"/>
            </a:solid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nSpc>
                <a:spcPct val="150000"/>
              </a:lnSpc>
            </a:pPr>
            <a:endParaRPr lang="zh-CN" sz="1740" b="1">
              <a:solidFill>
                <a:schemeClr val="bg1"/>
              </a:solidFill>
              <a:latin typeface="思源黑体 CN Light"/>
              <a:ea typeface="思源黑体 CN Regular"/>
            </a:endParaRPr>
          </a:p>
        </p:txBody>
      </p:sp>
      <p:sp>
        <p:nvSpPr>
          <p:cNvPr id="25" name="矩形 16"/>
          <p:cNvSpPr>
            <a:spLocks noChangeArrowheads="1"/>
          </p:cNvSpPr>
          <p:nvPr/>
        </p:nvSpPr>
        <p:spPr>
          <a:xfrm>
            <a:off x="1289124" y="1602066"/>
            <a:ext cx="3936521" cy="625113"/>
          </a:xfrm>
          <a:prstGeom prst="rect">
            <a:avLst/>
          </a:prstGeom>
          <a:noFill/>
          <a:ln>
            <a:no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r>
              <a:rPr lang="zh-CN" sz="3480" b="1" dirty="0">
                <a:solidFill>
                  <a:srgbClr val="E67823"/>
                </a:solidFill>
                <a:latin typeface="Times New Roman" panose="02020603050405020304" charset="0"/>
                <a:ea typeface="思源黑体" panose="020B0400000000000000" charset="-122"/>
              </a:rPr>
              <a:t>输入标题文本</a:t>
            </a:r>
          </a:p>
        </p:txBody>
      </p:sp>
      <p:sp>
        <p:nvSpPr>
          <p:cNvPr id="27" name="矩形 20"/>
          <p:cNvSpPr>
            <a:spLocks noChangeArrowheads="1"/>
          </p:cNvSpPr>
          <p:nvPr/>
        </p:nvSpPr>
        <p:spPr>
          <a:xfrm flipV="1">
            <a:off x="6982720" y="4038986"/>
            <a:ext cx="4449511" cy="2252905"/>
          </a:xfrm>
          <a:prstGeom prst="rect">
            <a:avLst/>
          </a:prstGeom>
          <a:noFill/>
          <a:ln>
            <a:solidFill>
              <a:srgbClr val="E67823"/>
            </a:solidFill>
          </a:ln>
        </p:spPr>
        <p:txBody>
          <a:bodyPr anchor="ct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gn="ctr"/>
            <a:endParaRPr lang="zh-CN" sz="1740">
              <a:latin typeface="FZYaSongS-B-GB"/>
              <a:ea typeface="FZYaSongS-B-GB"/>
            </a:endParaRPr>
          </a:p>
        </p:txBody>
      </p:sp>
      <p:sp>
        <p:nvSpPr>
          <p:cNvPr id="37" name="矩形 21"/>
          <p:cNvSpPr>
            <a:spLocks noChangeArrowheads="1"/>
          </p:cNvSpPr>
          <p:nvPr/>
        </p:nvSpPr>
        <p:spPr>
          <a:xfrm>
            <a:off x="7426593" y="4257670"/>
            <a:ext cx="3581727" cy="626649"/>
          </a:xfrm>
          <a:prstGeom prst="rect">
            <a:avLst/>
          </a:prstGeom>
          <a:noFill/>
          <a:ln>
            <a:no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r>
              <a:rPr lang="zh-CN" sz="3480" b="1">
                <a:solidFill>
                  <a:srgbClr val="E67823"/>
                </a:solidFill>
                <a:latin typeface="Times New Roman" panose="02020603050405020304" charset="0"/>
                <a:ea typeface="思源黑体" panose="020B0400000000000000" charset="-122"/>
              </a:rPr>
              <a:t>输入标题文本</a:t>
            </a:r>
          </a:p>
        </p:txBody>
      </p:sp>
      <p:sp>
        <p:nvSpPr>
          <p:cNvPr id="39" name="TextBox 15"/>
          <p:cNvSpPr txBox="1">
            <a:spLocks noChangeArrowheads="1"/>
          </p:cNvSpPr>
          <p:nvPr/>
        </p:nvSpPr>
        <p:spPr>
          <a:xfrm>
            <a:off x="1289125" y="2388746"/>
            <a:ext cx="5120701" cy="1261638"/>
          </a:xfrm>
          <a:prstGeom prst="rect">
            <a:avLst/>
          </a:prstGeom>
          <a:noFill/>
          <a:ln>
            <a:no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gn="just">
              <a:lnSpc>
                <a:spcPct val="150000"/>
              </a:lnSpc>
            </a:pPr>
            <a:r>
              <a:rPr lang="zh-CN"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a:t>
            </a:r>
          </a:p>
        </p:txBody>
      </p:sp>
      <p:sp>
        <p:nvSpPr>
          <p:cNvPr id="40" name="TextBox 15"/>
          <p:cNvSpPr txBox="1">
            <a:spLocks noChangeArrowheads="1"/>
          </p:cNvSpPr>
          <p:nvPr/>
        </p:nvSpPr>
        <p:spPr>
          <a:xfrm>
            <a:off x="7426593" y="5006627"/>
            <a:ext cx="3581727" cy="845091"/>
          </a:xfrm>
          <a:prstGeom prst="rect">
            <a:avLst/>
          </a:prstGeom>
          <a:noFill/>
          <a:ln>
            <a:noFill/>
          </a:ln>
        </p:spPr>
        <p:txBody>
          <a:bodyPr/>
          <a:lstStyle>
            <a:lvl1pPr lvl="0">
              <a:defRPr>
                <a:solidFill>
                  <a:schemeClr val="tx1"/>
                </a:solidFill>
                <a:latin typeface="Arial" panose="020B0604020202020204"/>
                <a:ea typeface="宋体" pitchFamily="2" charset="-122"/>
              </a:defRPr>
            </a:lvl1pPr>
            <a:lvl2pPr marL="742950" lvl="1" indent="-285750">
              <a:defRPr>
                <a:solidFill>
                  <a:schemeClr val="tx1"/>
                </a:solidFill>
                <a:latin typeface="Arial" panose="020B0604020202020204"/>
                <a:ea typeface="宋体" pitchFamily="2" charset="-122"/>
              </a:defRPr>
            </a:lvl2pPr>
            <a:lvl3pPr marL="1143000" lvl="2" indent="-228600">
              <a:defRPr>
                <a:solidFill>
                  <a:schemeClr val="tx1"/>
                </a:solidFill>
                <a:latin typeface="Arial" panose="020B0604020202020204"/>
                <a:ea typeface="宋体" pitchFamily="2" charset="-122"/>
              </a:defRPr>
            </a:lvl3pPr>
            <a:lvl4pPr marL="1600200" lvl="3" indent="-228600">
              <a:defRPr>
                <a:solidFill>
                  <a:schemeClr val="tx1"/>
                </a:solidFill>
                <a:latin typeface="Arial" panose="020B0604020202020204"/>
                <a:ea typeface="宋体" pitchFamily="2" charset="-122"/>
              </a:defRPr>
            </a:lvl4pPr>
            <a:lvl5pPr marL="2057400" lvl="4" indent="-228600">
              <a:defRPr>
                <a:solidFill>
                  <a:schemeClr val="tx1"/>
                </a:solidFill>
                <a:latin typeface="Arial" panose="020B0604020202020204"/>
                <a:ea typeface="宋体" pitchFamily="2" charset="-122"/>
              </a:defRPr>
            </a:lvl5pPr>
            <a:lvl6pPr marL="2514600" lvl="5" indent="-228600">
              <a:spcBef>
                <a:spcPct val="0"/>
              </a:spcBef>
              <a:spcAft>
                <a:spcPct val="0"/>
              </a:spcAft>
              <a:defRPr>
                <a:solidFill>
                  <a:schemeClr val="tx1"/>
                </a:solidFill>
                <a:latin typeface="Arial" panose="020B0604020202020204"/>
                <a:ea typeface="宋体" pitchFamily="2" charset="-122"/>
              </a:defRPr>
            </a:lvl6pPr>
            <a:lvl7pPr marL="2971800" lvl="6" indent="-228600">
              <a:spcBef>
                <a:spcPct val="0"/>
              </a:spcBef>
              <a:spcAft>
                <a:spcPct val="0"/>
              </a:spcAft>
              <a:defRPr>
                <a:solidFill>
                  <a:schemeClr val="tx1"/>
                </a:solidFill>
                <a:latin typeface="Arial" panose="020B0604020202020204"/>
                <a:ea typeface="宋体" pitchFamily="2" charset="-122"/>
              </a:defRPr>
            </a:lvl7pPr>
            <a:lvl8pPr marL="3429000" lvl="7" indent="-228600">
              <a:spcBef>
                <a:spcPct val="0"/>
              </a:spcBef>
              <a:spcAft>
                <a:spcPct val="0"/>
              </a:spcAft>
              <a:defRPr>
                <a:solidFill>
                  <a:schemeClr val="tx1"/>
                </a:solidFill>
                <a:latin typeface="Arial" panose="020B0604020202020204"/>
                <a:ea typeface="宋体" pitchFamily="2" charset="-122"/>
              </a:defRPr>
            </a:lvl8pPr>
            <a:lvl9pPr marL="3886200" lvl="8" indent="-228600">
              <a:spcBef>
                <a:spcPct val="0"/>
              </a:spcBef>
              <a:spcAft>
                <a:spcPct val="0"/>
              </a:spcAft>
              <a:defRPr>
                <a:solidFill>
                  <a:schemeClr val="tx1"/>
                </a:solidFill>
                <a:latin typeface="Arial" panose="020B0604020202020204"/>
                <a:ea typeface="宋体" pitchFamily="2" charset="-122"/>
              </a:defRPr>
            </a:lvl9pPr>
          </a:lstStyle>
          <a:p>
            <a:pPr algn="just">
              <a:lnSpc>
                <a:spcPct val="150000"/>
              </a:lnSpc>
            </a:pPr>
            <a:r>
              <a:rPr lang="zh-CN" altLang="en-US"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a:t>
            </a:r>
          </a:p>
        </p:txBody>
      </p:sp>
      <p:cxnSp>
        <p:nvCxnSpPr>
          <p:cNvPr id="41" name="直接连接符 31"/>
          <p:cNvCxnSpPr/>
          <p:nvPr/>
        </p:nvCxnSpPr>
        <p:spPr>
          <a:xfrm flipH="1">
            <a:off x="11432231" y="5809569"/>
            <a:ext cx="724943" cy="0"/>
          </a:xfrm>
          <a:prstGeom prst="line">
            <a:avLst/>
          </a:prstGeom>
          <a:ln w="6350">
            <a:solidFill>
              <a:srgbClr val="2D3130"/>
            </a:solidFill>
            <a:prstDash val="solid"/>
            <a:miter/>
          </a:ln>
        </p:spPr>
      </p:cxnSp>
      <p:pic>
        <p:nvPicPr>
          <p:cNvPr id="45" name="图片 44"/>
          <p:cNvPicPr>
            <a:picLocks noChangeAspect="1"/>
          </p:cNvPicPr>
          <p:nvPr/>
        </p:nvPicPr>
        <p:blipFill rotWithShape="1">
          <a:blip r:embed="rId9">
            <a:extLst>
              <a:ext uri="{28A0092B-C50C-407E-A947-70E740481C1C}">
                <a14:useLocalDpi xmlns:a14="http://schemas.microsoft.com/office/drawing/2010/main" val="0"/>
              </a:ext>
            </a:extLst>
          </a:blip>
          <a:srcRect l="7405" r="14562"/>
          <a:stretch>
            <a:fillRect/>
          </a:stretch>
        </p:blipFill>
        <p:spPr>
          <a:xfrm>
            <a:off x="766914" y="4010246"/>
            <a:ext cx="2895600" cy="2253922"/>
          </a:xfrm>
          <a:prstGeom prst="rect">
            <a:avLst/>
          </a:prstGeom>
        </p:spPr>
      </p:pic>
      <p:pic>
        <p:nvPicPr>
          <p:cNvPr id="46" name="图片 45"/>
          <p:cNvPicPr>
            <a:picLocks noChangeAspect="1"/>
          </p:cNvPicPr>
          <p:nvPr/>
        </p:nvPicPr>
        <p:blipFill rotWithShape="1">
          <a:blip r:embed="rId10">
            <a:extLst>
              <a:ext uri="{28A0092B-C50C-407E-A947-70E740481C1C}">
                <a14:useLocalDpi xmlns:a14="http://schemas.microsoft.com/office/drawing/2010/main" val="0"/>
              </a:ext>
            </a:extLst>
          </a:blip>
          <a:srcRect l="7901" r="6453"/>
          <a:stretch>
            <a:fillRect/>
          </a:stretch>
        </p:blipFill>
        <p:spPr>
          <a:xfrm>
            <a:off x="3938133" y="4033233"/>
            <a:ext cx="2895601" cy="2253922"/>
          </a:xfrm>
          <a:prstGeom prst="rect">
            <a:avLst/>
          </a:prstGeom>
        </p:spPr>
      </p:pic>
      <p:pic>
        <p:nvPicPr>
          <p:cNvPr id="47" name="图片 46"/>
          <p:cNvPicPr>
            <a:picLocks noChangeAspect="1"/>
          </p:cNvPicPr>
          <p:nvPr/>
        </p:nvPicPr>
        <p:blipFill rotWithShape="1">
          <a:blip r:embed="rId11">
            <a:extLst>
              <a:ext uri="{28A0092B-C50C-407E-A947-70E740481C1C}">
                <a14:useLocalDpi xmlns:a14="http://schemas.microsoft.com/office/drawing/2010/main" val="0"/>
              </a:ext>
            </a:extLst>
          </a:blip>
          <a:srcRect t="6701"/>
          <a:stretch>
            <a:fillRect/>
          </a:stretch>
        </p:blipFill>
        <p:spPr>
          <a:xfrm>
            <a:off x="7312362" y="1326771"/>
            <a:ext cx="4112723" cy="255808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heme/theme1.xml><?xml version="1.0" encoding="utf-8"?>
<a:theme xmlns:a="http://schemas.openxmlformats.org/drawingml/2006/main" name="2023国科大融媒体编辑部出品">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1198</Words>
  <Application>Microsoft Macintosh PowerPoint</Application>
  <PresentationFormat>宽屏</PresentationFormat>
  <Paragraphs>145</Paragraphs>
  <Slides>19</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等线</vt:lpstr>
      <vt:lpstr>思源黑体</vt:lpstr>
      <vt:lpstr>思源黑体 CN Light</vt:lpstr>
      <vt:lpstr>思源黑体 Light</vt:lpstr>
      <vt:lpstr>微软雅黑</vt:lpstr>
      <vt:lpstr>FZSongKeBenXiuKaiS-R-GB</vt:lpstr>
      <vt:lpstr>FZYaSongS-B-GB</vt:lpstr>
      <vt:lpstr>Arial</vt:lpstr>
      <vt:lpstr>Times New Roman</vt:lpstr>
      <vt:lpstr>Wingdings</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
  <cp:keywords/>
  <dc:description/>
  <cp:lastModifiedBy>ali Jonsen</cp:lastModifiedBy>
  <cp:revision>46</cp:revision>
  <dcterms:created xsi:type="dcterms:W3CDTF">2023-11-01T11:57:22Z</dcterms:created>
  <dcterms:modified xsi:type="dcterms:W3CDTF">2023-11-01T12:36:35Z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71B8C96D819D4846A6610BE410ADFCE4_12</vt:lpwstr>
  </property>
  <property fmtid="{D5CDD505-2E9C-101B-9397-08002B2CF9AE}" pid="3" name="KSOProductBuildVer">
    <vt:lpwstr>2052-5.5.0.7954</vt:lpwstr>
  </property>
</Properties>
</file>